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sldIdLst>
    <p:sldId id="345" r:id="rId2"/>
    <p:sldId id="346" r:id="rId3"/>
    <p:sldId id="347" r:id="rId4"/>
    <p:sldId id="348" r:id="rId5"/>
    <p:sldId id="362" r:id="rId6"/>
    <p:sldId id="352" r:id="rId7"/>
    <p:sldId id="350" r:id="rId8"/>
    <p:sldId id="354" r:id="rId9"/>
    <p:sldId id="364" r:id="rId10"/>
    <p:sldId id="351" r:id="rId11"/>
    <p:sldId id="353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42" r:id="rId20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C4E1D65-50C1-41BD-840B-B994D4EE63D9}">
          <p14:sldIdLst>
            <p14:sldId id="345"/>
            <p14:sldId id="346"/>
            <p14:sldId id="347"/>
            <p14:sldId id="348"/>
            <p14:sldId id="362"/>
          </p14:sldIdLst>
        </p14:section>
        <p14:section name="Simulation" id="{6E4EEA43-3126-4903-A361-D189F5AB91BC}">
          <p14:sldIdLst>
            <p14:sldId id="352"/>
            <p14:sldId id="350"/>
            <p14:sldId id="354"/>
            <p14:sldId id="364"/>
            <p14:sldId id="351"/>
          </p14:sldIdLst>
        </p14:section>
        <p14:section name="Research" id="{535225DD-7A96-4244-BB16-140D22BFBA36}">
          <p14:sldIdLst>
            <p14:sldId id="353"/>
            <p14:sldId id="355"/>
            <p14:sldId id="356"/>
            <p14:sldId id="357"/>
          </p14:sldIdLst>
        </p14:section>
        <p14:section name="Conclusion" id="{24BF4518-FB4B-44F7-8EEF-8C6C582E862A}">
          <p14:sldIdLst>
            <p14:sldId id="358"/>
            <p14:sldId id="359"/>
            <p14:sldId id="360"/>
            <p14:sldId id="361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66FF"/>
    <a:srgbClr val="0066CC"/>
    <a:srgbClr val="0099FF"/>
    <a:srgbClr val="FFFFFF"/>
    <a:srgbClr val="E2E2E3"/>
    <a:srgbClr val="CCCCC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9749" autoAdjust="0"/>
  </p:normalViewPr>
  <p:slideViewPr>
    <p:cSldViewPr snapToGrid="0" snapToObjects="1">
      <p:cViewPr varScale="1">
        <p:scale>
          <a:sx n="108" d="100"/>
          <a:sy n="108" d="100"/>
        </p:scale>
        <p:origin x="105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326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060970-393C-433C-ACCE-DFF20BDB5B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720210D-868F-4CE8-929C-475F733898C0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602E302D-1036-4EEB-9841-3B8EBC5C4FEC}" type="parTrans" cxnId="{6F523F3E-E358-464F-AB2F-D943134FFAE0}">
      <dgm:prSet/>
      <dgm:spPr/>
      <dgm:t>
        <a:bodyPr/>
        <a:lstStyle/>
        <a:p>
          <a:endParaRPr lang="en-US"/>
        </a:p>
      </dgm:t>
    </dgm:pt>
    <dgm:pt modelId="{77B67160-6515-4F92-BBDC-79DDD7B68550}" type="sibTrans" cxnId="{6F523F3E-E358-464F-AB2F-D943134FFAE0}">
      <dgm:prSet/>
      <dgm:spPr/>
      <dgm:t>
        <a:bodyPr/>
        <a:lstStyle/>
        <a:p>
          <a:endParaRPr lang="en-US"/>
        </a:p>
      </dgm:t>
    </dgm:pt>
    <dgm:pt modelId="{FC067918-E567-41C7-B9A5-88F5D23AA9D1}">
      <dgm:prSet custT="1"/>
      <dgm:spPr/>
      <dgm:t>
        <a:bodyPr/>
        <a:lstStyle/>
        <a:p>
          <a:r>
            <a:rPr lang="en-US" sz="1400" dirty="0"/>
            <a:t>Context</a:t>
          </a:r>
        </a:p>
      </dgm:t>
    </dgm:pt>
    <dgm:pt modelId="{ECEB4C45-52CE-46D9-8E35-A7336D176750}" type="parTrans" cxnId="{CDBBD594-FA41-4526-B409-A9AD6CC2B85D}">
      <dgm:prSet/>
      <dgm:spPr/>
      <dgm:t>
        <a:bodyPr/>
        <a:lstStyle/>
        <a:p>
          <a:endParaRPr lang="en-US"/>
        </a:p>
      </dgm:t>
    </dgm:pt>
    <dgm:pt modelId="{0AC656B1-60B8-4405-A0EA-79965135F444}" type="sibTrans" cxnId="{CDBBD594-FA41-4526-B409-A9AD6CC2B85D}">
      <dgm:prSet/>
      <dgm:spPr/>
      <dgm:t>
        <a:bodyPr/>
        <a:lstStyle/>
        <a:p>
          <a:endParaRPr lang="en-US"/>
        </a:p>
      </dgm:t>
    </dgm:pt>
    <dgm:pt modelId="{040D2FBB-D300-4E32-8F2C-08EAA09E2BFD}">
      <dgm:prSet custT="1"/>
      <dgm:spPr/>
      <dgm:t>
        <a:bodyPr/>
        <a:lstStyle/>
        <a:p>
          <a:r>
            <a:rPr lang="en-US" sz="1400" dirty="0"/>
            <a:t>Assignment</a:t>
          </a:r>
        </a:p>
      </dgm:t>
    </dgm:pt>
    <dgm:pt modelId="{731B4E0D-6CEA-4887-9A84-167724F475AB}" type="parTrans" cxnId="{CD5A7415-546F-4ABF-8439-FE6FEFF01AE6}">
      <dgm:prSet/>
      <dgm:spPr/>
      <dgm:t>
        <a:bodyPr/>
        <a:lstStyle/>
        <a:p>
          <a:endParaRPr lang="en-US"/>
        </a:p>
      </dgm:t>
    </dgm:pt>
    <dgm:pt modelId="{F92786D1-21BE-4C72-9941-2957EAE38898}" type="sibTrans" cxnId="{CD5A7415-546F-4ABF-8439-FE6FEFF01AE6}">
      <dgm:prSet/>
      <dgm:spPr/>
      <dgm:t>
        <a:bodyPr/>
        <a:lstStyle/>
        <a:p>
          <a:endParaRPr lang="en-US"/>
        </a:p>
      </dgm:t>
    </dgm:pt>
    <dgm:pt modelId="{16C59FC4-CA80-4188-B01B-5F50A4F9B511}">
      <dgm:prSet/>
      <dgm:spPr/>
      <dgm:t>
        <a:bodyPr/>
        <a:lstStyle/>
        <a:p>
          <a:r>
            <a:rPr lang="en-US" dirty="0"/>
            <a:t>Simulation</a:t>
          </a:r>
        </a:p>
      </dgm:t>
    </dgm:pt>
    <dgm:pt modelId="{74C1E7B7-7102-47A4-8984-CE3764401B76}" type="parTrans" cxnId="{62FCC958-8DF6-46B6-9BA0-4C30B1AD1171}">
      <dgm:prSet/>
      <dgm:spPr/>
      <dgm:t>
        <a:bodyPr/>
        <a:lstStyle/>
        <a:p>
          <a:endParaRPr lang="en-US"/>
        </a:p>
      </dgm:t>
    </dgm:pt>
    <dgm:pt modelId="{C09421D5-FF54-4024-A09E-DBBD084DA572}" type="sibTrans" cxnId="{62FCC958-8DF6-46B6-9BA0-4C30B1AD1171}">
      <dgm:prSet/>
      <dgm:spPr/>
      <dgm:t>
        <a:bodyPr/>
        <a:lstStyle/>
        <a:p>
          <a:endParaRPr lang="en-US"/>
        </a:p>
      </dgm:t>
    </dgm:pt>
    <dgm:pt modelId="{A4A1B47D-E763-4408-9B96-16FA2CA5D5CF}">
      <dgm:prSet custT="1"/>
      <dgm:spPr/>
      <dgm:t>
        <a:bodyPr/>
        <a:lstStyle/>
        <a:p>
          <a:r>
            <a:rPr lang="en-US" sz="1400" dirty="0"/>
            <a:t>Reason for Creation</a:t>
          </a:r>
        </a:p>
      </dgm:t>
    </dgm:pt>
    <dgm:pt modelId="{80DBDE5C-36D1-4854-AC19-61442046B72C}" type="parTrans" cxnId="{03837399-F9CD-4D05-8FC6-73AF447D9C51}">
      <dgm:prSet/>
      <dgm:spPr/>
      <dgm:t>
        <a:bodyPr/>
        <a:lstStyle/>
        <a:p>
          <a:endParaRPr lang="en-US"/>
        </a:p>
      </dgm:t>
    </dgm:pt>
    <dgm:pt modelId="{6C0F297A-5B33-46DE-87E7-F58A8A74D68D}" type="sibTrans" cxnId="{03837399-F9CD-4D05-8FC6-73AF447D9C51}">
      <dgm:prSet/>
      <dgm:spPr/>
      <dgm:t>
        <a:bodyPr/>
        <a:lstStyle/>
        <a:p>
          <a:endParaRPr lang="en-US"/>
        </a:p>
      </dgm:t>
    </dgm:pt>
    <dgm:pt modelId="{D65288C1-6F19-4E6A-9F4F-A18F124133BC}">
      <dgm:prSet custT="1"/>
      <dgm:spPr/>
      <dgm:t>
        <a:bodyPr/>
        <a:lstStyle/>
        <a:p>
          <a:r>
            <a:rPr lang="en-US" sz="1400" dirty="0"/>
            <a:t>Current Status</a:t>
          </a:r>
        </a:p>
      </dgm:t>
    </dgm:pt>
    <dgm:pt modelId="{5F45741A-6C06-4CAA-9CB0-0A29CCE0BD34}" type="parTrans" cxnId="{24B66D5B-6DD3-473E-A359-8502E96E6D5E}">
      <dgm:prSet/>
      <dgm:spPr/>
      <dgm:t>
        <a:bodyPr/>
        <a:lstStyle/>
        <a:p>
          <a:endParaRPr lang="en-US"/>
        </a:p>
      </dgm:t>
    </dgm:pt>
    <dgm:pt modelId="{E87FBE28-50B6-4D6F-96BF-4FCABEA60F73}" type="sibTrans" cxnId="{24B66D5B-6DD3-473E-A359-8502E96E6D5E}">
      <dgm:prSet/>
      <dgm:spPr/>
      <dgm:t>
        <a:bodyPr/>
        <a:lstStyle/>
        <a:p>
          <a:endParaRPr lang="en-US"/>
        </a:p>
      </dgm:t>
    </dgm:pt>
    <dgm:pt modelId="{2032C17C-6008-45FA-9356-AEAA8594EA7C}">
      <dgm:prSet custT="1"/>
      <dgm:spPr/>
      <dgm:t>
        <a:bodyPr/>
        <a:lstStyle/>
        <a:p>
          <a:r>
            <a:rPr lang="en-US" sz="1400" dirty="0"/>
            <a:t>Git Pages</a:t>
          </a:r>
        </a:p>
      </dgm:t>
    </dgm:pt>
    <dgm:pt modelId="{003C456E-B2A9-4332-ACA1-9CFA45810B59}" type="parTrans" cxnId="{06CFE28F-EF31-4B5A-AFE8-56AE86FD5736}">
      <dgm:prSet/>
      <dgm:spPr/>
      <dgm:t>
        <a:bodyPr/>
        <a:lstStyle/>
        <a:p>
          <a:endParaRPr lang="en-US"/>
        </a:p>
      </dgm:t>
    </dgm:pt>
    <dgm:pt modelId="{295C5B08-020F-4CC7-A1B1-5BE5F857EC9E}" type="sibTrans" cxnId="{06CFE28F-EF31-4B5A-AFE8-56AE86FD5736}">
      <dgm:prSet/>
      <dgm:spPr/>
      <dgm:t>
        <a:bodyPr/>
        <a:lstStyle/>
        <a:p>
          <a:endParaRPr lang="en-US"/>
        </a:p>
      </dgm:t>
    </dgm:pt>
    <dgm:pt modelId="{B3D699DC-7B2E-4352-A2CE-6C4CF208D16C}">
      <dgm:prSet/>
      <dgm:spPr/>
      <dgm:t>
        <a:bodyPr/>
        <a:lstStyle/>
        <a:p>
          <a:r>
            <a:rPr lang="en-US" dirty="0"/>
            <a:t>Research</a:t>
          </a:r>
        </a:p>
      </dgm:t>
    </dgm:pt>
    <dgm:pt modelId="{14601D07-09A9-4FD9-A61B-EE642730936B}" type="parTrans" cxnId="{A659BA71-441C-45AE-A011-D9A0E4453355}">
      <dgm:prSet/>
      <dgm:spPr/>
      <dgm:t>
        <a:bodyPr/>
        <a:lstStyle/>
        <a:p>
          <a:endParaRPr lang="en-US"/>
        </a:p>
      </dgm:t>
    </dgm:pt>
    <dgm:pt modelId="{031A07B0-C37E-4109-A904-3CD8219A51AF}" type="sibTrans" cxnId="{A659BA71-441C-45AE-A011-D9A0E4453355}">
      <dgm:prSet/>
      <dgm:spPr/>
      <dgm:t>
        <a:bodyPr/>
        <a:lstStyle/>
        <a:p>
          <a:endParaRPr lang="en-US"/>
        </a:p>
      </dgm:t>
    </dgm:pt>
    <dgm:pt modelId="{C0D68516-B7AE-4863-BD98-5F4607E75131}">
      <dgm:prSet custT="1"/>
      <dgm:spPr/>
      <dgm:t>
        <a:bodyPr/>
        <a:lstStyle/>
        <a:p>
          <a:r>
            <a:rPr lang="en-US" sz="1400" dirty="0"/>
            <a:t>Approaches</a:t>
          </a:r>
        </a:p>
      </dgm:t>
    </dgm:pt>
    <dgm:pt modelId="{C00954D7-D1D0-4652-BCA0-5C65C9B3501C}" type="parTrans" cxnId="{2F6CBE55-8F3C-46A9-A462-E1BEA3ED5375}">
      <dgm:prSet/>
      <dgm:spPr/>
      <dgm:t>
        <a:bodyPr/>
        <a:lstStyle/>
        <a:p>
          <a:endParaRPr lang="en-US"/>
        </a:p>
      </dgm:t>
    </dgm:pt>
    <dgm:pt modelId="{ADFFC235-5C5B-4BEC-8667-1205E559F65B}" type="sibTrans" cxnId="{2F6CBE55-8F3C-46A9-A462-E1BEA3ED5375}">
      <dgm:prSet/>
      <dgm:spPr/>
      <dgm:t>
        <a:bodyPr/>
        <a:lstStyle/>
        <a:p>
          <a:endParaRPr lang="en-US"/>
        </a:p>
      </dgm:t>
    </dgm:pt>
    <dgm:pt modelId="{A624EBCC-1BE3-4335-A9C6-047593B0D27A}">
      <dgm:prSet custT="1"/>
      <dgm:spPr/>
      <dgm:t>
        <a:bodyPr/>
        <a:lstStyle/>
        <a:p>
          <a:r>
            <a:rPr lang="en-US" sz="1400" dirty="0"/>
            <a:t>Curriculum Learning</a:t>
          </a:r>
        </a:p>
      </dgm:t>
    </dgm:pt>
    <dgm:pt modelId="{17696874-53F9-4E16-9FF2-206EBF07F64C}" type="parTrans" cxnId="{3EF576FC-954C-4F8C-A498-8FF3961A8E6C}">
      <dgm:prSet/>
      <dgm:spPr/>
      <dgm:t>
        <a:bodyPr/>
        <a:lstStyle/>
        <a:p>
          <a:endParaRPr lang="en-US"/>
        </a:p>
      </dgm:t>
    </dgm:pt>
    <dgm:pt modelId="{EFC22A56-9DE5-4F7F-8B6C-DB774B44E0F5}" type="sibTrans" cxnId="{3EF576FC-954C-4F8C-A498-8FF3961A8E6C}">
      <dgm:prSet/>
      <dgm:spPr/>
      <dgm:t>
        <a:bodyPr/>
        <a:lstStyle/>
        <a:p>
          <a:endParaRPr lang="en-US"/>
        </a:p>
      </dgm:t>
    </dgm:pt>
    <dgm:pt modelId="{D2C64EEB-2602-4966-B4A7-1A433DD68637}">
      <dgm:prSet custT="1"/>
      <dgm:spPr/>
      <dgm:t>
        <a:bodyPr/>
        <a:lstStyle/>
        <a:p>
          <a:r>
            <a:rPr lang="en-US" sz="1400" dirty="0"/>
            <a:t>Imitation Learning</a:t>
          </a:r>
        </a:p>
      </dgm:t>
    </dgm:pt>
    <dgm:pt modelId="{F8CC3860-88C2-40FD-A2AF-32CAEE150E5E}" type="parTrans" cxnId="{872AB310-E3D9-494B-88FE-C57EF20D85B3}">
      <dgm:prSet/>
      <dgm:spPr/>
      <dgm:t>
        <a:bodyPr/>
        <a:lstStyle/>
        <a:p>
          <a:endParaRPr lang="en-US"/>
        </a:p>
      </dgm:t>
    </dgm:pt>
    <dgm:pt modelId="{98DD624A-037F-4C98-AD68-3447B2FBBBD3}" type="sibTrans" cxnId="{872AB310-E3D9-494B-88FE-C57EF20D85B3}">
      <dgm:prSet/>
      <dgm:spPr/>
      <dgm:t>
        <a:bodyPr/>
        <a:lstStyle/>
        <a:p>
          <a:endParaRPr lang="en-US"/>
        </a:p>
      </dgm:t>
    </dgm:pt>
    <dgm:pt modelId="{70109CCE-1736-4B34-A3D0-0493533FD635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7F96505F-A0DA-4E03-8ECF-8246F492A898}" type="parTrans" cxnId="{17BFCA12-FED1-4782-99A9-BA9E7D0CF144}">
      <dgm:prSet/>
      <dgm:spPr/>
      <dgm:t>
        <a:bodyPr/>
        <a:lstStyle/>
        <a:p>
          <a:endParaRPr lang="en-US"/>
        </a:p>
      </dgm:t>
    </dgm:pt>
    <dgm:pt modelId="{3CCD9EE1-DE1F-4FF8-AB79-C75B40BEE05A}" type="sibTrans" cxnId="{17BFCA12-FED1-4782-99A9-BA9E7D0CF144}">
      <dgm:prSet/>
      <dgm:spPr/>
      <dgm:t>
        <a:bodyPr/>
        <a:lstStyle/>
        <a:p>
          <a:endParaRPr lang="en-US"/>
        </a:p>
      </dgm:t>
    </dgm:pt>
    <dgm:pt modelId="{84127656-BDBC-4DF5-83D2-C4CA67D909BF}">
      <dgm:prSet custT="1"/>
      <dgm:spPr/>
      <dgm:t>
        <a:bodyPr/>
        <a:lstStyle/>
        <a:p>
          <a:r>
            <a:rPr lang="en-US" sz="1400" dirty="0"/>
            <a:t>Summary</a:t>
          </a:r>
        </a:p>
      </dgm:t>
    </dgm:pt>
    <dgm:pt modelId="{E62FDE9C-5130-402C-A877-E9A356AD2D59}" type="parTrans" cxnId="{1D23E0B4-6C80-4E33-9748-17ED5D0D17E7}">
      <dgm:prSet/>
      <dgm:spPr/>
      <dgm:t>
        <a:bodyPr/>
        <a:lstStyle/>
        <a:p>
          <a:endParaRPr lang="en-US"/>
        </a:p>
      </dgm:t>
    </dgm:pt>
    <dgm:pt modelId="{ADA3A8B3-81CF-42D0-AE25-C76D01F4033C}" type="sibTrans" cxnId="{1D23E0B4-6C80-4E33-9748-17ED5D0D17E7}">
      <dgm:prSet/>
      <dgm:spPr/>
      <dgm:t>
        <a:bodyPr/>
        <a:lstStyle/>
        <a:p>
          <a:endParaRPr lang="en-US"/>
        </a:p>
      </dgm:t>
    </dgm:pt>
    <dgm:pt modelId="{6688ABC5-79E2-456A-A0DF-F27A51556EDB}">
      <dgm:prSet custT="1"/>
      <dgm:spPr/>
      <dgm:t>
        <a:bodyPr/>
        <a:lstStyle/>
        <a:p>
          <a:r>
            <a:rPr lang="en-US" sz="1400" dirty="0"/>
            <a:t>Prospect</a:t>
          </a:r>
        </a:p>
      </dgm:t>
    </dgm:pt>
    <dgm:pt modelId="{5F31BF8B-81A5-48E9-A68D-40F0B1F9C140}" type="parTrans" cxnId="{0833DFFD-278E-4273-A42B-30528811C295}">
      <dgm:prSet/>
      <dgm:spPr/>
      <dgm:t>
        <a:bodyPr/>
        <a:lstStyle/>
        <a:p>
          <a:endParaRPr lang="en-US"/>
        </a:p>
      </dgm:t>
    </dgm:pt>
    <dgm:pt modelId="{9E66AE3D-69D4-44B7-A89D-F77201984792}" type="sibTrans" cxnId="{0833DFFD-278E-4273-A42B-30528811C295}">
      <dgm:prSet/>
      <dgm:spPr/>
      <dgm:t>
        <a:bodyPr/>
        <a:lstStyle/>
        <a:p>
          <a:endParaRPr lang="en-US"/>
        </a:p>
      </dgm:t>
    </dgm:pt>
    <dgm:pt modelId="{6E94C441-6F78-444F-9933-AE68006EAA12}">
      <dgm:prSet custT="1"/>
      <dgm:spPr/>
      <dgm:t>
        <a:bodyPr/>
        <a:lstStyle/>
        <a:p>
          <a:r>
            <a:rPr lang="en-US" sz="1400" dirty="0"/>
            <a:t>Reflection</a:t>
          </a:r>
        </a:p>
      </dgm:t>
    </dgm:pt>
    <dgm:pt modelId="{F6B52DDE-2A21-41C1-9EAE-C201119683E3}" type="parTrans" cxnId="{54D42563-9527-4AA2-8C07-A00C86EDEE76}">
      <dgm:prSet/>
      <dgm:spPr/>
      <dgm:t>
        <a:bodyPr/>
        <a:lstStyle/>
        <a:p>
          <a:endParaRPr lang="en-US"/>
        </a:p>
      </dgm:t>
    </dgm:pt>
    <dgm:pt modelId="{62000A3A-B6C6-4F13-A4FD-C9F011F40D4E}" type="sibTrans" cxnId="{54D42563-9527-4AA2-8C07-A00C86EDEE76}">
      <dgm:prSet/>
      <dgm:spPr/>
      <dgm:t>
        <a:bodyPr/>
        <a:lstStyle/>
        <a:p>
          <a:endParaRPr lang="en-US"/>
        </a:p>
      </dgm:t>
    </dgm:pt>
    <dgm:pt modelId="{936B6F3E-F363-4985-BEE3-4BA9B77F372D}" type="pres">
      <dgm:prSet presAssocID="{F7060970-393C-433C-ACCE-DFF20BDB5BA8}" presName="root" presStyleCnt="0">
        <dgm:presLayoutVars>
          <dgm:dir/>
          <dgm:resizeHandles val="exact"/>
        </dgm:presLayoutVars>
      </dgm:prSet>
      <dgm:spPr/>
    </dgm:pt>
    <dgm:pt modelId="{E09C3E1A-3BDA-4D61-AA9E-39358DC4EAAD}" type="pres">
      <dgm:prSet presAssocID="{5720210D-868F-4CE8-929C-475F733898C0}" presName="compNode" presStyleCnt="0"/>
      <dgm:spPr/>
    </dgm:pt>
    <dgm:pt modelId="{80710BAE-9FCE-4855-B121-8117188421E3}" type="pres">
      <dgm:prSet presAssocID="{5720210D-868F-4CE8-929C-475F733898C0}" presName="bgRect" presStyleLbl="bgShp" presStyleIdx="0" presStyleCnt="4"/>
      <dgm:spPr/>
    </dgm:pt>
    <dgm:pt modelId="{AB924874-D63A-4E46-B84F-6A074F75368B}" type="pres">
      <dgm:prSet presAssocID="{5720210D-868F-4CE8-929C-475F733898C0}" presName="iconRect" presStyleLbl="node1" presStyleIdx="0" presStyleCnt="4"/>
      <dgm:spPr>
        <a:blipFill>
          <a:blip xmlns:r="http://schemas.openxmlformats.org/officeDocument/2006/relationships" r:embed="rId1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FF01083F-1020-4F4D-BB51-55B3F88045B1}" type="pres">
      <dgm:prSet presAssocID="{5720210D-868F-4CE8-929C-475F733898C0}" presName="spaceRect" presStyleCnt="0"/>
      <dgm:spPr/>
    </dgm:pt>
    <dgm:pt modelId="{4FEAAE49-BCF2-44F5-86B3-6636736818AA}" type="pres">
      <dgm:prSet presAssocID="{5720210D-868F-4CE8-929C-475F733898C0}" presName="parTx" presStyleLbl="revTx" presStyleIdx="0" presStyleCnt="8">
        <dgm:presLayoutVars>
          <dgm:chMax val="0"/>
          <dgm:chPref val="0"/>
        </dgm:presLayoutVars>
      </dgm:prSet>
      <dgm:spPr/>
    </dgm:pt>
    <dgm:pt modelId="{6632378B-4037-441E-B4FD-6517E80FBD91}" type="pres">
      <dgm:prSet presAssocID="{5720210D-868F-4CE8-929C-475F733898C0}" presName="desTx" presStyleLbl="revTx" presStyleIdx="1" presStyleCnt="8" custScaleX="139446">
        <dgm:presLayoutVars/>
      </dgm:prSet>
      <dgm:spPr/>
    </dgm:pt>
    <dgm:pt modelId="{C5175AEA-4392-4E48-B084-10DF1CC49ADB}" type="pres">
      <dgm:prSet presAssocID="{77B67160-6515-4F92-BBDC-79DDD7B68550}" presName="sibTrans" presStyleCnt="0"/>
      <dgm:spPr/>
    </dgm:pt>
    <dgm:pt modelId="{15CDF92A-83B1-42A2-9703-0AF283928DB8}" type="pres">
      <dgm:prSet presAssocID="{16C59FC4-CA80-4188-B01B-5F50A4F9B511}" presName="compNode" presStyleCnt="0"/>
      <dgm:spPr/>
    </dgm:pt>
    <dgm:pt modelId="{9B646F29-63D1-4B89-BB05-A501BCC3CF24}" type="pres">
      <dgm:prSet presAssocID="{16C59FC4-CA80-4188-B01B-5F50A4F9B511}" presName="bgRect" presStyleLbl="bgShp" presStyleIdx="1" presStyleCnt="4"/>
      <dgm:spPr/>
    </dgm:pt>
    <dgm:pt modelId="{90C67D93-F6AC-4CBB-A3D6-E37C9E8277E3}" type="pres">
      <dgm:prSet presAssocID="{16C59FC4-CA80-4188-B01B-5F50A4F9B511}" presName="iconRect" presStyleLbl="node1" presStyleIdx="1" presStyleCnt="4"/>
      <dgm:spPr>
        <a:blipFill>
          <a:blip xmlns:r="http://schemas.openxmlformats.org/officeDocument/2006/relationships"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B20C59A9-DB35-4A8B-ABB2-8FB480925638}" type="pres">
      <dgm:prSet presAssocID="{16C59FC4-CA80-4188-B01B-5F50A4F9B511}" presName="spaceRect" presStyleCnt="0"/>
      <dgm:spPr/>
    </dgm:pt>
    <dgm:pt modelId="{80590472-26DA-494A-849D-BE96806B1B29}" type="pres">
      <dgm:prSet presAssocID="{16C59FC4-CA80-4188-B01B-5F50A4F9B511}" presName="parTx" presStyleLbl="revTx" presStyleIdx="2" presStyleCnt="8">
        <dgm:presLayoutVars>
          <dgm:chMax val="0"/>
          <dgm:chPref val="0"/>
        </dgm:presLayoutVars>
      </dgm:prSet>
      <dgm:spPr/>
    </dgm:pt>
    <dgm:pt modelId="{8AE89709-173E-4417-A602-C11380E3F806}" type="pres">
      <dgm:prSet presAssocID="{16C59FC4-CA80-4188-B01B-5F50A4F9B511}" presName="desTx" presStyleLbl="revTx" presStyleIdx="3" presStyleCnt="8" custScaleX="139446">
        <dgm:presLayoutVars/>
      </dgm:prSet>
      <dgm:spPr/>
    </dgm:pt>
    <dgm:pt modelId="{F3BDC81E-46F4-43EF-98DC-97A4CDF3167E}" type="pres">
      <dgm:prSet presAssocID="{C09421D5-FF54-4024-A09E-DBBD084DA572}" presName="sibTrans" presStyleCnt="0"/>
      <dgm:spPr/>
    </dgm:pt>
    <dgm:pt modelId="{EACB56DC-5E72-41EE-B4F5-46CB13529C52}" type="pres">
      <dgm:prSet presAssocID="{B3D699DC-7B2E-4352-A2CE-6C4CF208D16C}" presName="compNode" presStyleCnt="0"/>
      <dgm:spPr/>
    </dgm:pt>
    <dgm:pt modelId="{D9C6D843-C574-4D7C-8F13-586D6B0EAC3F}" type="pres">
      <dgm:prSet presAssocID="{B3D699DC-7B2E-4352-A2CE-6C4CF208D16C}" presName="bgRect" presStyleLbl="bgShp" presStyleIdx="2" presStyleCnt="4"/>
      <dgm:spPr/>
    </dgm:pt>
    <dgm:pt modelId="{77F816DC-189A-4608-96BB-338B46E227AC}" type="pres">
      <dgm:prSet presAssocID="{B3D699DC-7B2E-4352-A2CE-6C4CF208D16C}" presName="iconRect" presStyleLbl="node1" presStyleIdx="2" presStyleCnt="4"/>
      <dgm:spPr>
        <a:blipFill rotWithShape="1">
          <a:blip xmlns:r="http://schemas.openxmlformats.org/officeDocument/2006/relationships"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79F5DE4C-B4FA-40CC-9960-43F071C57169}" type="pres">
      <dgm:prSet presAssocID="{B3D699DC-7B2E-4352-A2CE-6C4CF208D16C}" presName="spaceRect" presStyleCnt="0"/>
      <dgm:spPr/>
    </dgm:pt>
    <dgm:pt modelId="{05F217B8-6E17-43AF-8F46-3C5CDFA9FEFC}" type="pres">
      <dgm:prSet presAssocID="{B3D699DC-7B2E-4352-A2CE-6C4CF208D16C}" presName="parTx" presStyleLbl="revTx" presStyleIdx="4" presStyleCnt="8">
        <dgm:presLayoutVars>
          <dgm:chMax val="0"/>
          <dgm:chPref val="0"/>
        </dgm:presLayoutVars>
      </dgm:prSet>
      <dgm:spPr/>
    </dgm:pt>
    <dgm:pt modelId="{EA623D9A-1A33-4E49-B8E5-53865D47BA8A}" type="pres">
      <dgm:prSet presAssocID="{B3D699DC-7B2E-4352-A2CE-6C4CF208D16C}" presName="desTx" presStyleLbl="revTx" presStyleIdx="5" presStyleCnt="8" custScaleX="139446">
        <dgm:presLayoutVars/>
      </dgm:prSet>
      <dgm:spPr/>
    </dgm:pt>
    <dgm:pt modelId="{DCBF7FA9-2B26-4DCB-A64D-795AFAD742D9}" type="pres">
      <dgm:prSet presAssocID="{031A07B0-C37E-4109-A904-3CD8219A51AF}" presName="sibTrans" presStyleCnt="0"/>
      <dgm:spPr/>
    </dgm:pt>
    <dgm:pt modelId="{0B3DC813-5AFE-4D6A-B294-C033D805345F}" type="pres">
      <dgm:prSet presAssocID="{70109CCE-1736-4B34-A3D0-0493533FD635}" presName="compNode" presStyleCnt="0"/>
      <dgm:spPr/>
    </dgm:pt>
    <dgm:pt modelId="{66F0D092-3A92-467F-B850-74C7AE14357A}" type="pres">
      <dgm:prSet presAssocID="{70109CCE-1736-4B34-A3D0-0493533FD635}" presName="bgRect" presStyleLbl="bgShp" presStyleIdx="3" presStyleCnt="4"/>
      <dgm:spPr/>
    </dgm:pt>
    <dgm:pt modelId="{E1A64BBD-1929-4CAD-98E9-CEE1BB467A5B}" type="pres">
      <dgm:prSet presAssocID="{70109CCE-1736-4B34-A3D0-0493533FD635}" presName="iconRect" presStyleLbl="node1" presStyleIdx="3" presStyleCnt="4"/>
      <dgm:spPr>
        <a:blipFill>
          <a:blip xmlns:r="http://schemas.openxmlformats.org/officeDocument/2006/relationships"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 Urgent"/>
        </a:ext>
      </dgm:extLst>
    </dgm:pt>
    <dgm:pt modelId="{D1DD0C52-55C9-4C8D-B3E5-CE0CA315371B}" type="pres">
      <dgm:prSet presAssocID="{70109CCE-1736-4B34-A3D0-0493533FD635}" presName="spaceRect" presStyleCnt="0"/>
      <dgm:spPr/>
    </dgm:pt>
    <dgm:pt modelId="{11C89ABF-B952-44C9-A2D7-6FDAE726817E}" type="pres">
      <dgm:prSet presAssocID="{70109CCE-1736-4B34-A3D0-0493533FD635}" presName="parTx" presStyleLbl="revTx" presStyleIdx="6" presStyleCnt="8">
        <dgm:presLayoutVars>
          <dgm:chMax val="0"/>
          <dgm:chPref val="0"/>
        </dgm:presLayoutVars>
      </dgm:prSet>
      <dgm:spPr/>
    </dgm:pt>
    <dgm:pt modelId="{24A51531-BC69-4573-BB60-B2AE7464C13E}" type="pres">
      <dgm:prSet presAssocID="{70109CCE-1736-4B34-A3D0-0493533FD635}" presName="desTx" presStyleLbl="revTx" presStyleIdx="7" presStyleCnt="8" custScaleX="139446">
        <dgm:presLayoutVars/>
      </dgm:prSet>
      <dgm:spPr/>
    </dgm:pt>
  </dgm:ptLst>
  <dgm:cxnLst>
    <dgm:cxn modelId="{B8370A05-D78D-4D86-8A6A-6E9A9B581783}" type="presOf" srcId="{6688ABC5-79E2-456A-A0DF-F27A51556EDB}" destId="{24A51531-BC69-4573-BB60-B2AE7464C13E}" srcOrd="0" destOrd="1" presId="urn:microsoft.com/office/officeart/2018/2/layout/IconVerticalSolidList"/>
    <dgm:cxn modelId="{872AB310-E3D9-494B-88FE-C57EF20D85B3}" srcId="{B3D699DC-7B2E-4352-A2CE-6C4CF208D16C}" destId="{D2C64EEB-2602-4966-B4A7-1A433DD68637}" srcOrd="2" destOrd="0" parTransId="{F8CC3860-88C2-40FD-A2AF-32CAEE150E5E}" sibTransId="{98DD624A-037F-4C98-AD68-3447B2FBBBD3}"/>
    <dgm:cxn modelId="{17BFCA12-FED1-4782-99A9-BA9E7D0CF144}" srcId="{F7060970-393C-433C-ACCE-DFF20BDB5BA8}" destId="{70109CCE-1736-4B34-A3D0-0493533FD635}" srcOrd="3" destOrd="0" parTransId="{7F96505F-A0DA-4E03-8ECF-8246F492A898}" sibTransId="{3CCD9EE1-DE1F-4FF8-AB79-C75B40BEE05A}"/>
    <dgm:cxn modelId="{CD5A7415-546F-4ABF-8439-FE6FEFF01AE6}" srcId="{5720210D-868F-4CE8-929C-475F733898C0}" destId="{040D2FBB-D300-4E32-8F2C-08EAA09E2BFD}" srcOrd="1" destOrd="0" parTransId="{731B4E0D-6CEA-4887-9A84-167724F475AB}" sibTransId="{F92786D1-21BE-4C72-9941-2957EAE38898}"/>
    <dgm:cxn modelId="{304F9315-ADFD-41A9-B624-DED6427ACC8E}" type="presOf" srcId="{FC067918-E567-41C7-B9A5-88F5D23AA9D1}" destId="{6632378B-4037-441E-B4FD-6517E80FBD91}" srcOrd="0" destOrd="0" presId="urn:microsoft.com/office/officeart/2018/2/layout/IconVerticalSolidList"/>
    <dgm:cxn modelId="{F41FE127-5C91-434E-9444-E17A00B9832E}" type="presOf" srcId="{040D2FBB-D300-4E32-8F2C-08EAA09E2BFD}" destId="{6632378B-4037-441E-B4FD-6517E80FBD91}" srcOrd="0" destOrd="1" presId="urn:microsoft.com/office/officeart/2018/2/layout/IconVerticalSolidList"/>
    <dgm:cxn modelId="{8A0D1A29-296B-4FBE-803E-F9D8E9490F34}" type="presOf" srcId="{D2C64EEB-2602-4966-B4A7-1A433DD68637}" destId="{EA623D9A-1A33-4E49-B8E5-53865D47BA8A}" srcOrd="0" destOrd="2" presId="urn:microsoft.com/office/officeart/2018/2/layout/IconVerticalSolidList"/>
    <dgm:cxn modelId="{6F523F3E-E358-464F-AB2F-D943134FFAE0}" srcId="{F7060970-393C-433C-ACCE-DFF20BDB5BA8}" destId="{5720210D-868F-4CE8-929C-475F733898C0}" srcOrd="0" destOrd="0" parTransId="{602E302D-1036-4EEB-9841-3B8EBC5C4FEC}" sibTransId="{77B67160-6515-4F92-BBDC-79DDD7B68550}"/>
    <dgm:cxn modelId="{24B66D5B-6DD3-473E-A359-8502E96E6D5E}" srcId="{16C59FC4-CA80-4188-B01B-5F50A4F9B511}" destId="{D65288C1-6F19-4E6A-9F4F-A18F124133BC}" srcOrd="1" destOrd="0" parTransId="{5F45741A-6C06-4CAA-9CB0-0A29CCE0BD34}" sibTransId="{E87FBE28-50B6-4D6F-96BF-4FCABEA60F73}"/>
    <dgm:cxn modelId="{54D42563-9527-4AA2-8C07-A00C86EDEE76}" srcId="{70109CCE-1736-4B34-A3D0-0493533FD635}" destId="{6E94C441-6F78-444F-9933-AE68006EAA12}" srcOrd="2" destOrd="0" parTransId="{F6B52DDE-2A21-41C1-9EAE-C201119683E3}" sibTransId="{62000A3A-B6C6-4F13-A4FD-C9F011F40D4E}"/>
    <dgm:cxn modelId="{40EDBC6A-20C1-42FA-B237-3BC6293B850A}" type="presOf" srcId="{84127656-BDBC-4DF5-83D2-C4CA67D909BF}" destId="{24A51531-BC69-4573-BB60-B2AE7464C13E}" srcOrd="0" destOrd="0" presId="urn:microsoft.com/office/officeart/2018/2/layout/IconVerticalSolidList"/>
    <dgm:cxn modelId="{A659BA71-441C-45AE-A011-D9A0E4453355}" srcId="{F7060970-393C-433C-ACCE-DFF20BDB5BA8}" destId="{B3D699DC-7B2E-4352-A2CE-6C4CF208D16C}" srcOrd="2" destOrd="0" parTransId="{14601D07-09A9-4FD9-A61B-EE642730936B}" sibTransId="{031A07B0-C37E-4109-A904-3CD8219A51AF}"/>
    <dgm:cxn modelId="{36EF0674-E8CC-42A5-BED3-463A77BBB4EE}" type="presOf" srcId="{D65288C1-6F19-4E6A-9F4F-A18F124133BC}" destId="{8AE89709-173E-4417-A602-C11380E3F806}" srcOrd="0" destOrd="1" presId="urn:microsoft.com/office/officeart/2018/2/layout/IconVerticalSolidList"/>
    <dgm:cxn modelId="{2F6CBE55-8F3C-46A9-A462-E1BEA3ED5375}" srcId="{B3D699DC-7B2E-4352-A2CE-6C4CF208D16C}" destId="{C0D68516-B7AE-4863-BD98-5F4607E75131}" srcOrd="0" destOrd="0" parTransId="{C00954D7-D1D0-4652-BCA0-5C65C9B3501C}" sibTransId="{ADFFC235-5C5B-4BEC-8667-1205E559F65B}"/>
    <dgm:cxn modelId="{EA969E57-EB76-4C1C-90CE-27CF998637AD}" type="presOf" srcId="{A4A1B47D-E763-4408-9B96-16FA2CA5D5CF}" destId="{8AE89709-173E-4417-A602-C11380E3F806}" srcOrd="0" destOrd="0" presId="urn:microsoft.com/office/officeart/2018/2/layout/IconVerticalSolidList"/>
    <dgm:cxn modelId="{62FCC958-8DF6-46B6-9BA0-4C30B1AD1171}" srcId="{F7060970-393C-433C-ACCE-DFF20BDB5BA8}" destId="{16C59FC4-CA80-4188-B01B-5F50A4F9B511}" srcOrd="1" destOrd="0" parTransId="{74C1E7B7-7102-47A4-8984-CE3764401B76}" sibTransId="{C09421D5-FF54-4024-A09E-DBBD084DA572}"/>
    <dgm:cxn modelId="{E58FE48E-7FB6-4B12-8CD2-43704CAD0EAD}" type="presOf" srcId="{16C59FC4-CA80-4188-B01B-5F50A4F9B511}" destId="{80590472-26DA-494A-849D-BE96806B1B29}" srcOrd="0" destOrd="0" presId="urn:microsoft.com/office/officeart/2018/2/layout/IconVerticalSolidList"/>
    <dgm:cxn modelId="{06CFE28F-EF31-4B5A-AFE8-56AE86FD5736}" srcId="{16C59FC4-CA80-4188-B01B-5F50A4F9B511}" destId="{2032C17C-6008-45FA-9356-AEAA8594EA7C}" srcOrd="2" destOrd="0" parTransId="{003C456E-B2A9-4332-ACA1-9CFA45810B59}" sibTransId="{295C5B08-020F-4CC7-A1B1-5BE5F857EC9E}"/>
    <dgm:cxn modelId="{21642194-F61E-4061-A99B-9DB24F0EDE01}" type="presOf" srcId="{F7060970-393C-433C-ACCE-DFF20BDB5BA8}" destId="{936B6F3E-F363-4985-BEE3-4BA9B77F372D}" srcOrd="0" destOrd="0" presId="urn:microsoft.com/office/officeart/2018/2/layout/IconVerticalSolidList"/>
    <dgm:cxn modelId="{CDBBD594-FA41-4526-B409-A9AD6CC2B85D}" srcId="{5720210D-868F-4CE8-929C-475F733898C0}" destId="{FC067918-E567-41C7-B9A5-88F5D23AA9D1}" srcOrd="0" destOrd="0" parTransId="{ECEB4C45-52CE-46D9-8E35-A7336D176750}" sibTransId="{0AC656B1-60B8-4405-A0EA-79965135F444}"/>
    <dgm:cxn modelId="{03837399-F9CD-4D05-8FC6-73AF447D9C51}" srcId="{16C59FC4-CA80-4188-B01B-5F50A4F9B511}" destId="{A4A1B47D-E763-4408-9B96-16FA2CA5D5CF}" srcOrd="0" destOrd="0" parTransId="{80DBDE5C-36D1-4854-AC19-61442046B72C}" sibTransId="{6C0F297A-5B33-46DE-87E7-F58A8A74D68D}"/>
    <dgm:cxn modelId="{8C79B0AC-C729-44BA-B54B-DDC1A58EC6D4}" type="presOf" srcId="{70109CCE-1736-4B34-A3D0-0493533FD635}" destId="{11C89ABF-B952-44C9-A2D7-6FDAE726817E}" srcOrd="0" destOrd="0" presId="urn:microsoft.com/office/officeart/2018/2/layout/IconVerticalSolidList"/>
    <dgm:cxn modelId="{11FBB8AE-D5BB-4301-B944-64B2080DE865}" type="presOf" srcId="{C0D68516-B7AE-4863-BD98-5F4607E75131}" destId="{EA623D9A-1A33-4E49-B8E5-53865D47BA8A}" srcOrd="0" destOrd="0" presId="urn:microsoft.com/office/officeart/2018/2/layout/IconVerticalSolidList"/>
    <dgm:cxn modelId="{1D23E0B4-6C80-4E33-9748-17ED5D0D17E7}" srcId="{70109CCE-1736-4B34-A3D0-0493533FD635}" destId="{84127656-BDBC-4DF5-83D2-C4CA67D909BF}" srcOrd="0" destOrd="0" parTransId="{E62FDE9C-5130-402C-A877-E9A356AD2D59}" sibTransId="{ADA3A8B3-81CF-42D0-AE25-C76D01F4033C}"/>
    <dgm:cxn modelId="{C8C4DDBD-7318-4A36-A0BD-207977B43DE8}" type="presOf" srcId="{6E94C441-6F78-444F-9933-AE68006EAA12}" destId="{24A51531-BC69-4573-BB60-B2AE7464C13E}" srcOrd="0" destOrd="2" presId="urn:microsoft.com/office/officeart/2018/2/layout/IconVerticalSolidList"/>
    <dgm:cxn modelId="{18852ED4-9465-4CC5-99C5-8226D8945799}" type="presOf" srcId="{5720210D-868F-4CE8-929C-475F733898C0}" destId="{4FEAAE49-BCF2-44F5-86B3-6636736818AA}" srcOrd="0" destOrd="0" presId="urn:microsoft.com/office/officeart/2018/2/layout/IconVerticalSolidList"/>
    <dgm:cxn modelId="{31B05EDE-B8DE-4E40-B5CE-ED9BEADA691D}" type="presOf" srcId="{2032C17C-6008-45FA-9356-AEAA8594EA7C}" destId="{8AE89709-173E-4417-A602-C11380E3F806}" srcOrd="0" destOrd="2" presId="urn:microsoft.com/office/officeart/2018/2/layout/IconVerticalSolidList"/>
    <dgm:cxn modelId="{338EF5ED-221A-4312-93CC-52A87AE8625A}" type="presOf" srcId="{B3D699DC-7B2E-4352-A2CE-6C4CF208D16C}" destId="{05F217B8-6E17-43AF-8F46-3C5CDFA9FEFC}" srcOrd="0" destOrd="0" presId="urn:microsoft.com/office/officeart/2018/2/layout/IconVerticalSolidList"/>
    <dgm:cxn modelId="{0AB4E0F3-A12F-4E65-A1E7-36870630D325}" type="presOf" srcId="{A624EBCC-1BE3-4335-A9C6-047593B0D27A}" destId="{EA623D9A-1A33-4E49-B8E5-53865D47BA8A}" srcOrd="0" destOrd="1" presId="urn:microsoft.com/office/officeart/2018/2/layout/IconVerticalSolidList"/>
    <dgm:cxn modelId="{3EF576FC-954C-4F8C-A498-8FF3961A8E6C}" srcId="{B3D699DC-7B2E-4352-A2CE-6C4CF208D16C}" destId="{A624EBCC-1BE3-4335-A9C6-047593B0D27A}" srcOrd="1" destOrd="0" parTransId="{17696874-53F9-4E16-9FF2-206EBF07F64C}" sibTransId="{EFC22A56-9DE5-4F7F-8B6C-DB774B44E0F5}"/>
    <dgm:cxn modelId="{0833DFFD-278E-4273-A42B-30528811C295}" srcId="{70109CCE-1736-4B34-A3D0-0493533FD635}" destId="{6688ABC5-79E2-456A-A0DF-F27A51556EDB}" srcOrd="1" destOrd="0" parTransId="{5F31BF8B-81A5-48E9-A68D-40F0B1F9C140}" sibTransId="{9E66AE3D-69D4-44B7-A89D-F77201984792}"/>
    <dgm:cxn modelId="{66C934AA-8587-4293-8128-A6F1D5ADEDFA}" type="presParOf" srcId="{936B6F3E-F363-4985-BEE3-4BA9B77F372D}" destId="{E09C3E1A-3BDA-4D61-AA9E-39358DC4EAAD}" srcOrd="0" destOrd="0" presId="urn:microsoft.com/office/officeart/2018/2/layout/IconVerticalSolidList"/>
    <dgm:cxn modelId="{7E548BC0-4510-4144-AF7D-D2F25E4F776F}" type="presParOf" srcId="{E09C3E1A-3BDA-4D61-AA9E-39358DC4EAAD}" destId="{80710BAE-9FCE-4855-B121-8117188421E3}" srcOrd="0" destOrd="0" presId="urn:microsoft.com/office/officeart/2018/2/layout/IconVerticalSolidList"/>
    <dgm:cxn modelId="{84AA5017-6C6F-4051-BBE5-B37F02FF20D9}" type="presParOf" srcId="{E09C3E1A-3BDA-4D61-AA9E-39358DC4EAAD}" destId="{AB924874-D63A-4E46-B84F-6A074F75368B}" srcOrd="1" destOrd="0" presId="urn:microsoft.com/office/officeart/2018/2/layout/IconVerticalSolidList"/>
    <dgm:cxn modelId="{357EF438-67DA-4741-A802-68AD313EA46D}" type="presParOf" srcId="{E09C3E1A-3BDA-4D61-AA9E-39358DC4EAAD}" destId="{FF01083F-1020-4F4D-BB51-55B3F88045B1}" srcOrd="2" destOrd="0" presId="urn:microsoft.com/office/officeart/2018/2/layout/IconVerticalSolidList"/>
    <dgm:cxn modelId="{05A7245E-1FD9-4FBB-9E99-4E4AEC23DB55}" type="presParOf" srcId="{E09C3E1A-3BDA-4D61-AA9E-39358DC4EAAD}" destId="{4FEAAE49-BCF2-44F5-86B3-6636736818AA}" srcOrd="3" destOrd="0" presId="urn:microsoft.com/office/officeart/2018/2/layout/IconVerticalSolidList"/>
    <dgm:cxn modelId="{5FCACC54-803E-419E-BAEC-766D40A07CEE}" type="presParOf" srcId="{E09C3E1A-3BDA-4D61-AA9E-39358DC4EAAD}" destId="{6632378B-4037-441E-B4FD-6517E80FBD91}" srcOrd="4" destOrd="0" presId="urn:microsoft.com/office/officeart/2018/2/layout/IconVerticalSolidList"/>
    <dgm:cxn modelId="{63EE2309-9DA4-480C-A660-8ADD2E599D93}" type="presParOf" srcId="{936B6F3E-F363-4985-BEE3-4BA9B77F372D}" destId="{C5175AEA-4392-4E48-B084-10DF1CC49ADB}" srcOrd="1" destOrd="0" presId="urn:microsoft.com/office/officeart/2018/2/layout/IconVerticalSolidList"/>
    <dgm:cxn modelId="{7F37DF38-C3D9-43E2-A747-4EAC72CE32DE}" type="presParOf" srcId="{936B6F3E-F363-4985-BEE3-4BA9B77F372D}" destId="{15CDF92A-83B1-42A2-9703-0AF283928DB8}" srcOrd="2" destOrd="0" presId="urn:microsoft.com/office/officeart/2018/2/layout/IconVerticalSolidList"/>
    <dgm:cxn modelId="{4E95C47C-C4FF-490A-9C91-DDCA0D4D990C}" type="presParOf" srcId="{15CDF92A-83B1-42A2-9703-0AF283928DB8}" destId="{9B646F29-63D1-4B89-BB05-A501BCC3CF24}" srcOrd="0" destOrd="0" presId="urn:microsoft.com/office/officeart/2018/2/layout/IconVerticalSolidList"/>
    <dgm:cxn modelId="{C425FBB1-13BD-4988-B0D3-27DF748A66BB}" type="presParOf" srcId="{15CDF92A-83B1-42A2-9703-0AF283928DB8}" destId="{90C67D93-F6AC-4CBB-A3D6-E37C9E8277E3}" srcOrd="1" destOrd="0" presId="urn:microsoft.com/office/officeart/2018/2/layout/IconVerticalSolidList"/>
    <dgm:cxn modelId="{4CCF3893-23FC-4DA1-BBB2-190692CFE4B8}" type="presParOf" srcId="{15CDF92A-83B1-42A2-9703-0AF283928DB8}" destId="{B20C59A9-DB35-4A8B-ABB2-8FB480925638}" srcOrd="2" destOrd="0" presId="urn:microsoft.com/office/officeart/2018/2/layout/IconVerticalSolidList"/>
    <dgm:cxn modelId="{DFD02375-BDBC-4A10-8A67-218A89A5A09A}" type="presParOf" srcId="{15CDF92A-83B1-42A2-9703-0AF283928DB8}" destId="{80590472-26DA-494A-849D-BE96806B1B29}" srcOrd="3" destOrd="0" presId="urn:microsoft.com/office/officeart/2018/2/layout/IconVerticalSolidList"/>
    <dgm:cxn modelId="{2A7BEF69-C7D0-45BF-8210-D048C3289F22}" type="presParOf" srcId="{15CDF92A-83B1-42A2-9703-0AF283928DB8}" destId="{8AE89709-173E-4417-A602-C11380E3F806}" srcOrd="4" destOrd="0" presId="urn:microsoft.com/office/officeart/2018/2/layout/IconVerticalSolidList"/>
    <dgm:cxn modelId="{7C2C0F7D-4E6D-42F5-AD34-72178A4E6571}" type="presParOf" srcId="{936B6F3E-F363-4985-BEE3-4BA9B77F372D}" destId="{F3BDC81E-46F4-43EF-98DC-97A4CDF3167E}" srcOrd="3" destOrd="0" presId="urn:microsoft.com/office/officeart/2018/2/layout/IconVerticalSolidList"/>
    <dgm:cxn modelId="{1DDA9D3E-966B-4B60-9016-BCCA4DD93D0B}" type="presParOf" srcId="{936B6F3E-F363-4985-BEE3-4BA9B77F372D}" destId="{EACB56DC-5E72-41EE-B4F5-46CB13529C52}" srcOrd="4" destOrd="0" presId="urn:microsoft.com/office/officeart/2018/2/layout/IconVerticalSolidList"/>
    <dgm:cxn modelId="{BCF9FA69-A06F-451E-81EE-582BB0BE4B9C}" type="presParOf" srcId="{EACB56DC-5E72-41EE-B4F5-46CB13529C52}" destId="{D9C6D843-C574-4D7C-8F13-586D6B0EAC3F}" srcOrd="0" destOrd="0" presId="urn:microsoft.com/office/officeart/2018/2/layout/IconVerticalSolidList"/>
    <dgm:cxn modelId="{E1403117-E1ED-4319-8AF9-3C9C02A35FCF}" type="presParOf" srcId="{EACB56DC-5E72-41EE-B4F5-46CB13529C52}" destId="{77F816DC-189A-4608-96BB-338B46E227AC}" srcOrd="1" destOrd="0" presId="urn:microsoft.com/office/officeart/2018/2/layout/IconVerticalSolidList"/>
    <dgm:cxn modelId="{C73AAB59-5180-44B2-AAF6-1507722501BA}" type="presParOf" srcId="{EACB56DC-5E72-41EE-B4F5-46CB13529C52}" destId="{79F5DE4C-B4FA-40CC-9960-43F071C57169}" srcOrd="2" destOrd="0" presId="urn:microsoft.com/office/officeart/2018/2/layout/IconVerticalSolidList"/>
    <dgm:cxn modelId="{B7AE6BE5-DD60-447C-AF40-642044B61F3D}" type="presParOf" srcId="{EACB56DC-5E72-41EE-B4F5-46CB13529C52}" destId="{05F217B8-6E17-43AF-8F46-3C5CDFA9FEFC}" srcOrd="3" destOrd="0" presId="urn:microsoft.com/office/officeart/2018/2/layout/IconVerticalSolidList"/>
    <dgm:cxn modelId="{59739FEC-53FF-4063-9FCE-DBEDE42C8C32}" type="presParOf" srcId="{EACB56DC-5E72-41EE-B4F5-46CB13529C52}" destId="{EA623D9A-1A33-4E49-B8E5-53865D47BA8A}" srcOrd="4" destOrd="0" presId="urn:microsoft.com/office/officeart/2018/2/layout/IconVerticalSolidList"/>
    <dgm:cxn modelId="{07C830C2-9676-4E13-AAD1-214605CED512}" type="presParOf" srcId="{936B6F3E-F363-4985-BEE3-4BA9B77F372D}" destId="{DCBF7FA9-2B26-4DCB-A64D-795AFAD742D9}" srcOrd="5" destOrd="0" presId="urn:microsoft.com/office/officeart/2018/2/layout/IconVerticalSolidList"/>
    <dgm:cxn modelId="{CE09BE4B-0AEE-4175-974B-CA2C8B2992CA}" type="presParOf" srcId="{936B6F3E-F363-4985-BEE3-4BA9B77F372D}" destId="{0B3DC813-5AFE-4D6A-B294-C033D805345F}" srcOrd="6" destOrd="0" presId="urn:microsoft.com/office/officeart/2018/2/layout/IconVerticalSolidList"/>
    <dgm:cxn modelId="{C2B72B1D-B977-4068-8480-CA0620B99905}" type="presParOf" srcId="{0B3DC813-5AFE-4D6A-B294-C033D805345F}" destId="{66F0D092-3A92-467F-B850-74C7AE14357A}" srcOrd="0" destOrd="0" presId="urn:microsoft.com/office/officeart/2018/2/layout/IconVerticalSolidList"/>
    <dgm:cxn modelId="{EA6BBE42-132C-4D8E-8CBA-D5F7F67DD703}" type="presParOf" srcId="{0B3DC813-5AFE-4D6A-B294-C033D805345F}" destId="{E1A64BBD-1929-4CAD-98E9-CEE1BB467A5B}" srcOrd="1" destOrd="0" presId="urn:microsoft.com/office/officeart/2018/2/layout/IconVerticalSolidList"/>
    <dgm:cxn modelId="{FFB8E441-5C6A-4BD4-BD62-A50137726C19}" type="presParOf" srcId="{0B3DC813-5AFE-4D6A-B294-C033D805345F}" destId="{D1DD0C52-55C9-4C8D-B3E5-CE0CA315371B}" srcOrd="2" destOrd="0" presId="urn:microsoft.com/office/officeart/2018/2/layout/IconVerticalSolidList"/>
    <dgm:cxn modelId="{646DBCED-C604-496F-B02F-710C9B1EA669}" type="presParOf" srcId="{0B3DC813-5AFE-4D6A-B294-C033D805345F}" destId="{11C89ABF-B952-44C9-A2D7-6FDAE726817E}" srcOrd="3" destOrd="0" presId="urn:microsoft.com/office/officeart/2018/2/layout/IconVerticalSolidList"/>
    <dgm:cxn modelId="{88A924B6-58DA-45E5-8D4C-EB9B14128072}" type="presParOf" srcId="{0B3DC813-5AFE-4D6A-B294-C033D805345F}" destId="{24A51531-BC69-4573-BB60-B2AE7464C13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060970-393C-433C-ACCE-DFF20BDB5B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720210D-868F-4CE8-929C-475F733898C0}">
      <dgm:prSet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Introduction</a:t>
          </a:r>
        </a:p>
      </dgm:t>
    </dgm:pt>
    <dgm:pt modelId="{602E302D-1036-4EEB-9841-3B8EBC5C4FEC}" type="parTrans" cxnId="{6F523F3E-E358-464F-AB2F-D943134FFAE0}">
      <dgm:prSet/>
      <dgm:spPr/>
      <dgm:t>
        <a:bodyPr/>
        <a:lstStyle/>
        <a:p>
          <a:endParaRPr lang="en-US"/>
        </a:p>
      </dgm:t>
    </dgm:pt>
    <dgm:pt modelId="{77B67160-6515-4F92-BBDC-79DDD7B68550}" type="sibTrans" cxnId="{6F523F3E-E358-464F-AB2F-D943134FFAE0}">
      <dgm:prSet/>
      <dgm:spPr/>
      <dgm:t>
        <a:bodyPr/>
        <a:lstStyle/>
        <a:p>
          <a:endParaRPr lang="en-US"/>
        </a:p>
      </dgm:t>
    </dgm:pt>
    <dgm:pt modelId="{FC067918-E567-41C7-B9A5-88F5D23AA9D1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Context</a:t>
          </a:r>
        </a:p>
      </dgm:t>
    </dgm:pt>
    <dgm:pt modelId="{ECEB4C45-52CE-46D9-8E35-A7336D176750}" type="parTrans" cxnId="{CDBBD594-FA41-4526-B409-A9AD6CC2B85D}">
      <dgm:prSet/>
      <dgm:spPr/>
      <dgm:t>
        <a:bodyPr/>
        <a:lstStyle/>
        <a:p>
          <a:endParaRPr lang="en-US"/>
        </a:p>
      </dgm:t>
    </dgm:pt>
    <dgm:pt modelId="{0AC656B1-60B8-4405-A0EA-79965135F444}" type="sibTrans" cxnId="{CDBBD594-FA41-4526-B409-A9AD6CC2B85D}">
      <dgm:prSet/>
      <dgm:spPr/>
      <dgm:t>
        <a:bodyPr/>
        <a:lstStyle/>
        <a:p>
          <a:endParaRPr lang="en-US"/>
        </a:p>
      </dgm:t>
    </dgm:pt>
    <dgm:pt modelId="{040D2FBB-D300-4E32-8F2C-08EAA09E2BFD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Assignment</a:t>
          </a:r>
        </a:p>
      </dgm:t>
    </dgm:pt>
    <dgm:pt modelId="{731B4E0D-6CEA-4887-9A84-167724F475AB}" type="parTrans" cxnId="{CD5A7415-546F-4ABF-8439-FE6FEFF01AE6}">
      <dgm:prSet/>
      <dgm:spPr/>
      <dgm:t>
        <a:bodyPr/>
        <a:lstStyle/>
        <a:p>
          <a:endParaRPr lang="en-US"/>
        </a:p>
      </dgm:t>
    </dgm:pt>
    <dgm:pt modelId="{F92786D1-21BE-4C72-9941-2957EAE38898}" type="sibTrans" cxnId="{CD5A7415-546F-4ABF-8439-FE6FEFF01AE6}">
      <dgm:prSet/>
      <dgm:spPr/>
      <dgm:t>
        <a:bodyPr/>
        <a:lstStyle/>
        <a:p>
          <a:endParaRPr lang="en-US"/>
        </a:p>
      </dgm:t>
    </dgm:pt>
    <dgm:pt modelId="{16C59FC4-CA80-4188-B01B-5F50A4F9B511}">
      <dgm:prSet/>
      <dgm:spPr/>
      <dgm:t>
        <a:bodyPr/>
        <a:lstStyle/>
        <a:p>
          <a:r>
            <a:rPr lang="en-US" dirty="0"/>
            <a:t>Simulation</a:t>
          </a:r>
        </a:p>
      </dgm:t>
    </dgm:pt>
    <dgm:pt modelId="{74C1E7B7-7102-47A4-8984-CE3764401B76}" type="parTrans" cxnId="{62FCC958-8DF6-46B6-9BA0-4C30B1AD1171}">
      <dgm:prSet/>
      <dgm:spPr/>
      <dgm:t>
        <a:bodyPr/>
        <a:lstStyle/>
        <a:p>
          <a:endParaRPr lang="en-US"/>
        </a:p>
      </dgm:t>
    </dgm:pt>
    <dgm:pt modelId="{C09421D5-FF54-4024-A09E-DBBD084DA572}" type="sibTrans" cxnId="{62FCC958-8DF6-46B6-9BA0-4C30B1AD1171}">
      <dgm:prSet/>
      <dgm:spPr/>
      <dgm:t>
        <a:bodyPr/>
        <a:lstStyle/>
        <a:p>
          <a:endParaRPr lang="en-US"/>
        </a:p>
      </dgm:t>
    </dgm:pt>
    <dgm:pt modelId="{A4A1B47D-E763-4408-9B96-16FA2CA5D5CF}">
      <dgm:prSet custT="1"/>
      <dgm:spPr/>
      <dgm:t>
        <a:bodyPr/>
        <a:lstStyle/>
        <a:p>
          <a:r>
            <a:rPr lang="en-US" sz="1400" dirty="0"/>
            <a:t>Reason for Creation</a:t>
          </a:r>
        </a:p>
      </dgm:t>
    </dgm:pt>
    <dgm:pt modelId="{80DBDE5C-36D1-4854-AC19-61442046B72C}" type="parTrans" cxnId="{03837399-F9CD-4D05-8FC6-73AF447D9C51}">
      <dgm:prSet/>
      <dgm:spPr/>
      <dgm:t>
        <a:bodyPr/>
        <a:lstStyle/>
        <a:p>
          <a:endParaRPr lang="en-US"/>
        </a:p>
      </dgm:t>
    </dgm:pt>
    <dgm:pt modelId="{6C0F297A-5B33-46DE-87E7-F58A8A74D68D}" type="sibTrans" cxnId="{03837399-F9CD-4D05-8FC6-73AF447D9C51}">
      <dgm:prSet/>
      <dgm:spPr/>
      <dgm:t>
        <a:bodyPr/>
        <a:lstStyle/>
        <a:p>
          <a:endParaRPr lang="en-US"/>
        </a:p>
      </dgm:t>
    </dgm:pt>
    <dgm:pt modelId="{D65288C1-6F19-4E6A-9F4F-A18F124133BC}">
      <dgm:prSet custT="1"/>
      <dgm:spPr/>
      <dgm:t>
        <a:bodyPr/>
        <a:lstStyle/>
        <a:p>
          <a:r>
            <a:rPr lang="en-US" sz="1400" dirty="0"/>
            <a:t>Current Status</a:t>
          </a:r>
        </a:p>
      </dgm:t>
    </dgm:pt>
    <dgm:pt modelId="{5F45741A-6C06-4CAA-9CB0-0A29CCE0BD34}" type="parTrans" cxnId="{24B66D5B-6DD3-473E-A359-8502E96E6D5E}">
      <dgm:prSet/>
      <dgm:spPr/>
      <dgm:t>
        <a:bodyPr/>
        <a:lstStyle/>
        <a:p>
          <a:endParaRPr lang="en-US"/>
        </a:p>
      </dgm:t>
    </dgm:pt>
    <dgm:pt modelId="{E87FBE28-50B6-4D6F-96BF-4FCABEA60F73}" type="sibTrans" cxnId="{24B66D5B-6DD3-473E-A359-8502E96E6D5E}">
      <dgm:prSet/>
      <dgm:spPr/>
      <dgm:t>
        <a:bodyPr/>
        <a:lstStyle/>
        <a:p>
          <a:endParaRPr lang="en-US"/>
        </a:p>
      </dgm:t>
    </dgm:pt>
    <dgm:pt modelId="{2032C17C-6008-45FA-9356-AEAA8594EA7C}">
      <dgm:prSet custT="1"/>
      <dgm:spPr/>
      <dgm:t>
        <a:bodyPr/>
        <a:lstStyle/>
        <a:p>
          <a:r>
            <a:rPr lang="en-US" sz="1400" dirty="0"/>
            <a:t>Git Pages</a:t>
          </a:r>
        </a:p>
      </dgm:t>
    </dgm:pt>
    <dgm:pt modelId="{003C456E-B2A9-4332-ACA1-9CFA45810B59}" type="parTrans" cxnId="{06CFE28F-EF31-4B5A-AFE8-56AE86FD5736}">
      <dgm:prSet/>
      <dgm:spPr/>
      <dgm:t>
        <a:bodyPr/>
        <a:lstStyle/>
        <a:p>
          <a:endParaRPr lang="en-US"/>
        </a:p>
      </dgm:t>
    </dgm:pt>
    <dgm:pt modelId="{295C5B08-020F-4CC7-A1B1-5BE5F857EC9E}" type="sibTrans" cxnId="{06CFE28F-EF31-4B5A-AFE8-56AE86FD5736}">
      <dgm:prSet/>
      <dgm:spPr/>
      <dgm:t>
        <a:bodyPr/>
        <a:lstStyle/>
        <a:p>
          <a:endParaRPr lang="en-US"/>
        </a:p>
      </dgm:t>
    </dgm:pt>
    <dgm:pt modelId="{B3D699DC-7B2E-4352-A2CE-6C4CF208D16C}">
      <dgm:prSet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Research</a:t>
          </a:r>
        </a:p>
      </dgm:t>
    </dgm:pt>
    <dgm:pt modelId="{14601D07-09A9-4FD9-A61B-EE642730936B}" type="parTrans" cxnId="{A659BA71-441C-45AE-A011-D9A0E4453355}">
      <dgm:prSet/>
      <dgm:spPr/>
      <dgm:t>
        <a:bodyPr/>
        <a:lstStyle/>
        <a:p>
          <a:endParaRPr lang="en-US"/>
        </a:p>
      </dgm:t>
    </dgm:pt>
    <dgm:pt modelId="{031A07B0-C37E-4109-A904-3CD8219A51AF}" type="sibTrans" cxnId="{A659BA71-441C-45AE-A011-D9A0E4453355}">
      <dgm:prSet/>
      <dgm:spPr/>
      <dgm:t>
        <a:bodyPr/>
        <a:lstStyle/>
        <a:p>
          <a:endParaRPr lang="en-US"/>
        </a:p>
      </dgm:t>
    </dgm:pt>
    <dgm:pt modelId="{C0D68516-B7AE-4863-BD98-5F4607E75131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Approaches</a:t>
          </a:r>
        </a:p>
      </dgm:t>
    </dgm:pt>
    <dgm:pt modelId="{C00954D7-D1D0-4652-BCA0-5C65C9B3501C}" type="parTrans" cxnId="{2F6CBE55-8F3C-46A9-A462-E1BEA3ED5375}">
      <dgm:prSet/>
      <dgm:spPr/>
      <dgm:t>
        <a:bodyPr/>
        <a:lstStyle/>
        <a:p>
          <a:endParaRPr lang="en-US"/>
        </a:p>
      </dgm:t>
    </dgm:pt>
    <dgm:pt modelId="{ADFFC235-5C5B-4BEC-8667-1205E559F65B}" type="sibTrans" cxnId="{2F6CBE55-8F3C-46A9-A462-E1BEA3ED5375}">
      <dgm:prSet/>
      <dgm:spPr/>
      <dgm:t>
        <a:bodyPr/>
        <a:lstStyle/>
        <a:p>
          <a:endParaRPr lang="en-US"/>
        </a:p>
      </dgm:t>
    </dgm:pt>
    <dgm:pt modelId="{A624EBCC-1BE3-4335-A9C6-047593B0D27A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Curriculum Learning</a:t>
          </a:r>
        </a:p>
      </dgm:t>
    </dgm:pt>
    <dgm:pt modelId="{17696874-53F9-4E16-9FF2-206EBF07F64C}" type="parTrans" cxnId="{3EF576FC-954C-4F8C-A498-8FF3961A8E6C}">
      <dgm:prSet/>
      <dgm:spPr/>
      <dgm:t>
        <a:bodyPr/>
        <a:lstStyle/>
        <a:p>
          <a:endParaRPr lang="en-US"/>
        </a:p>
      </dgm:t>
    </dgm:pt>
    <dgm:pt modelId="{EFC22A56-9DE5-4F7F-8B6C-DB774B44E0F5}" type="sibTrans" cxnId="{3EF576FC-954C-4F8C-A498-8FF3961A8E6C}">
      <dgm:prSet/>
      <dgm:spPr/>
      <dgm:t>
        <a:bodyPr/>
        <a:lstStyle/>
        <a:p>
          <a:endParaRPr lang="en-US"/>
        </a:p>
      </dgm:t>
    </dgm:pt>
    <dgm:pt modelId="{D2C64EEB-2602-4966-B4A7-1A433DD68637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Imitation Learning</a:t>
          </a:r>
        </a:p>
      </dgm:t>
    </dgm:pt>
    <dgm:pt modelId="{F8CC3860-88C2-40FD-A2AF-32CAEE150E5E}" type="parTrans" cxnId="{872AB310-E3D9-494B-88FE-C57EF20D85B3}">
      <dgm:prSet/>
      <dgm:spPr/>
      <dgm:t>
        <a:bodyPr/>
        <a:lstStyle/>
        <a:p>
          <a:endParaRPr lang="en-US"/>
        </a:p>
      </dgm:t>
    </dgm:pt>
    <dgm:pt modelId="{98DD624A-037F-4C98-AD68-3447B2FBBBD3}" type="sibTrans" cxnId="{872AB310-E3D9-494B-88FE-C57EF20D85B3}">
      <dgm:prSet/>
      <dgm:spPr/>
      <dgm:t>
        <a:bodyPr/>
        <a:lstStyle/>
        <a:p>
          <a:endParaRPr lang="en-US"/>
        </a:p>
      </dgm:t>
    </dgm:pt>
    <dgm:pt modelId="{70109CCE-1736-4B34-A3D0-0493533FD635}">
      <dgm:prSet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Conclusion</a:t>
          </a:r>
        </a:p>
      </dgm:t>
    </dgm:pt>
    <dgm:pt modelId="{7F96505F-A0DA-4E03-8ECF-8246F492A898}" type="parTrans" cxnId="{17BFCA12-FED1-4782-99A9-BA9E7D0CF144}">
      <dgm:prSet/>
      <dgm:spPr/>
      <dgm:t>
        <a:bodyPr/>
        <a:lstStyle/>
        <a:p>
          <a:endParaRPr lang="en-US"/>
        </a:p>
      </dgm:t>
    </dgm:pt>
    <dgm:pt modelId="{3CCD9EE1-DE1F-4FF8-AB79-C75B40BEE05A}" type="sibTrans" cxnId="{17BFCA12-FED1-4782-99A9-BA9E7D0CF144}">
      <dgm:prSet/>
      <dgm:spPr/>
      <dgm:t>
        <a:bodyPr/>
        <a:lstStyle/>
        <a:p>
          <a:endParaRPr lang="en-US"/>
        </a:p>
      </dgm:t>
    </dgm:pt>
    <dgm:pt modelId="{84127656-BDBC-4DF5-83D2-C4CA67D909BF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Summary</a:t>
          </a:r>
        </a:p>
      </dgm:t>
    </dgm:pt>
    <dgm:pt modelId="{E62FDE9C-5130-402C-A877-E9A356AD2D59}" type="parTrans" cxnId="{1D23E0B4-6C80-4E33-9748-17ED5D0D17E7}">
      <dgm:prSet/>
      <dgm:spPr/>
      <dgm:t>
        <a:bodyPr/>
        <a:lstStyle/>
        <a:p>
          <a:endParaRPr lang="en-US"/>
        </a:p>
      </dgm:t>
    </dgm:pt>
    <dgm:pt modelId="{ADA3A8B3-81CF-42D0-AE25-C76D01F4033C}" type="sibTrans" cxnId="{1D23E0B4-6C80-4E33-9748-17ED5D0D17E7}">
      <dgm:prSet/>
      <dgm:spPr/>
      <dgm:t>
        <a:bodyPr/>
        <a:lstStyle/>
        <a:p>
          <a:endParaRPr lang="en-US"/>
        </a:p>
      </dgm:t>
    </dgm:pt>
    <dgm:pt modelId="{6688ABC5-79E2-456A-A0DF-F27A51556EDB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Prospect</a:t>
          </a:r>
        </a:p>
      </dgm:t>
    </dgm:pt>
    <dgm:pt modelId="{5F31BF8B-81A5-48E9-A68D-40F0B1F9C140}" type="parTrans" cxnId="{0833DFFD-278E-4273-A42B-30528811C295}">
      <dgm:prSet/>
      <dgm:spPr/>
      <dgm:t>
        <a:bodyPr/>
        <a:lstStyle/>
        <a:p>
          <a:endParaRPr lang="en-US"/>
        </a:p>
      </dgm:t>
    </dgm:pt>
    <dgm:pt modelId="{9E66AE3D-69D4-44B7-A89D-F77201984792}" type="sibTrans" cxnId="{0833DFFD-278E-4273-A42B-30528811C295}">
      <dgm:prSet/>
      <dgm:spPr/>
      <dgm:t>
        <a:bodyPr/>
        <a:lstStyle/>
        <a:p>
          <a:endParaRPr lang="en-US"/>
        </a:p>
      </dgm:t>
    </dgm:pt>
    <dgm:pt modelId="{6E94C441-6F78-444F-9933-AE68006EAA12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Reflection</a:t>
          </a:r>
        </a:p>
      </dgm:t>
    </dgm:pt>
    <dgm:pt modelId="{F6B52DDE-2A21-41C1-9EAE-C201119683E3}" type="parTrans" cxnId="{54D42563-9527-4AA2-8C07-A00C86EDEE76}">
      <dgm:prSet/>
      <dgm:spPr/>
      <dgm:t>
        <a:bodyPr/>
        <a:lstStyle/>
        <a:p>
          <a:endParaRPr lang="en-US"/>
        </a:p>
      </dgm:t>
    </dgm:pt>
    <dgm:pt modelId="{62000A3A-B6C6-4F13-A4FD-C9F011F40D4E}" type="sibTrans" cxnId="{54D42563-9527-4AA2-8C07-A00C86EDEE76}">
      <dgm:prSet/>
      <dgm:spPr/>
      <dgm:t>
        <a:bodyPr/>
        <a:lstStyle/>
        <a:p>
          <a:endParaRPr lang="en-US"/>
        </a:p>
      </dgm:t>
    </dgm:pt>
    <dgm:pt modelId="{936B6F3E-F363-4985-BEE3-4BA9B77F372D}" type="pres">
      <dgm:prSet presAssocID="{F7060970-393C-433C-ACCE-DFF20BDB5BA8}" presName="root" presStyleCnt="0">
        <dgm:presLayoutVars>
          <dgm:dir/>
          <dgm:resizeHandles val="exact"/>
        </dgm:presLayoutVars>
      </dgm:prSet>
      <dgm:spPr/>
    </dgm:pt>
    <dgm:pt modelId="{E09C3E1A-3BDA-4D61-AA9E-39358DC4EAAD}" type="pres">
      <dgm:prSet presAssocID="{5720210D-868F-4CE8-929C-475F733898C0}" presName="compNode" presStyleCnt="0"/>
      <dgm:spPr/>
    </dgm:pt>
    <dgm:pt modelId="{80710BAE-9FCE-4855-B121-8117188421E3}" type="pres">
      <dgm:prSet presAssocID="{5720210D-868F-4CE8-929C-475F733898C0}" presName="bgRect" presStyleLbl="bgShp" presStyleIdx="0" presStyleCnt="4"/>
      <dgm:spPr/>
    </dgm:pt>
    <dgm:pt modelId="{AB924874-D63A-4E46-B84F-6A074F75368B}" type="pres">
      <dgm:prSet presAssocID="{5720210D-868F-4CE8-929C-475F733898C0}" presName="iconRect" presStyleLbl="node1" presStyleIdx="0" presStyleCnt="4"/>
      <dgm:spPr>
        <a:blipFill>
          <a:blip xmlns:r="http://schemas.openxmlformats.org/officeDocument/2006/relationships" r:embed="rId1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FF01083F-1020-4F4D-BB51-55B3F88045B1}" type="pres">
      <dgm:prSet presAssocID="{5720210D-868F-4CE8-929C-475F733898C0}" presName="spaceRect" presStyleCnt="0"/>
      <dgm:spPr/>
    </dgm:pt>
    <dgm:pt modelId="{4FEAAE49-BCF2-44F5-86B3-6636736818AA}" type="pres">
      <dgm:prSet presAssocID="{5720210D-868F-4CE8-929C-475F733898C0}" presName="parTx" presStyleLbl="revTx" presStyleIdx="0" presStyleCnt="8">
        <dgm:presLayoutVars>
          <dgm:chMax val="0"/>
          <dgm:chPref val="0"/>
        </dgm:presLayoutVars>
      </dgm:prSet>
      <dgm:spPr/>
    </dgm:pt>
    <dgm:pt modelId="{6632378B-4037-441E-B4FD-6517E80FBD91}" type="pres">
      <dgm:prSet presAssocID="{5720210D-868F-4CE8-929C-475F733898C0}" presName="desTx" presStyleLbl="revTx" presStyleIdx="1" presStyleCnt="8" custScaleX="139446">
        <dgm:presLayoutVars/>
      </dgm:prSet>
      <dgm:spPr/>
    </dgm:pt>
    <dgm:pt modelId="{C5175AEA-4392-4E48-B084-10DF1CC49ADB}" type="pres">
      <dgm:prSet presAssocID="{77B67160-6515-4F92-BBDC-79DDD7B68550}" presName="sibTrans" presStyleCnt="0"/>
      <dgm:spPr/>
    </dgm:pt>
    <dgm:pt modelId="{15CDF92A-83B1-42A2-9703-0AF283928DB8}" type="pres">
      <dgm:prSet presAssocID="{16C59FC4-CA80-4188-B01B-5F50A4F9B511}" presName="compNode" presStyleCnt="0"/>
      <dgm:spPr/>
    </dgm:pt>
    <dgm:pt modelId="{9B646F29-63D1-4B89-BB05-A501BCC3CF24}" type="pres">
      <dgm:prSet presAssocID="{16C59FC4-CA80-4188-B01B-5F50A4F9B511}" presName="bgRect" presStyleLbl="bgShp" presStyleIdx="1" presStyleCnt="4"/>
      <dgm:spPr/>
    </dgm:pt>
    <dgm:pt modelId="{90C67D93-F6AC-4CBB-A3D6-E37C9E8277E3}" type="pres">
      <dgm:prSet presAssocID="{16C59FC4-CA80-4188-B01B-5F50A4F9B511}" presName="iconRect" presStyleLbl="node1" presStyleIdx="1" presStyleCnt="4"/>
      <dgm:spPr>
        <a:blipFill>
          <a:blip xmlns:r="http://schemas.openxmlformats.org/officeDocument/2006/relationships"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B20C59A9-DB35-4A8B-ABB2-8FB480925638}" type="pres">
      <dgm:prSet presAssocID="{16C59FC4-CA80-4188-B01B-5F50A4F9B511}" presName="spaceRect" presStyleCnt="0"/>
      <dgm:spPr/>
    </dgm:pt>
    <dgm:pt modelId="{80590472-26DA-494A-849D-BE96806B1B29}" type="pres">
      <dgm:prSet presAssocID="{16C59FC4-CA80-4188-B01B-5F50A4F9B511}" presName="parTx" presStyleLbl="revTx" presStyleIdx="2" presStyleCnt="8">
        <dgm:presLayoutVars>
          <dgm:chMax val="0"/>
          <dgm:chPref val="0"/>
        </dgm:presLayoutVars>
      </dgm:prSet>
      <dgm:spPr/>
    </dgm:pt>
    <dgm:pt modelId="{8AE89709-173E-4417-A602-C11380E3F806}" type="pres">
      <dgm:prSet presAssocID="{16C59FC4-CA80-4188-B01B-5F50A4F9B511}" presName="desTx" presStyleLbl="revTx" presStyleIdx="3" presStyleCnt="8" custScaleX="139446">
        <dgm:presLayoutVars/>
      </dgm:prSet>
      <dgm:spPr/>
    </dgm:pt>
    <dgm:pt modelId="{F3BDC81E-46F4-43EF-98DC-97A4CDF3167E}" type="pres">
      <dgm:prSet presAssocID="{C09421D5-FF54-4024-A09E-DBBD084DA572}" presName="sibTrans" presStyleCnt="0"/>
      <dgm:spPr/>
    </dgm:pt>
    <dgm:pt modelId="{EACB56DC-5E72-41EE-B4F5-46CB13529C52}" type="pres">
      <dgm:prSet presAssocID="{B3D699DC-7B2E-4352-A2CE-6C4CF208D16C}" presName="compNode" presStyleCnt="0"/>
      <dgm:spPr/>
    </dgm:pt>
    <dgm:pt modelId="{D9C6D843-C574-4D7C-8F13-586D6B0EAC3F}" type="pres">
      <dgm:prSet presAssocID="{B3D699DC-7B2E-4352-A2CE-6C4CF208D16C}" presName="bgRect" presStyleLbl="bgShp" presStyleIdx="2" presStyleCnt="4"/>
      <dgm:spPr/>
    </dgm:pt>
    <dgm:pt modelId="{77F816DC-189A-4608-96BB-338B46E227AC}" type="pres">
      <dgm:prSet presAssocID="{B3D699DC-7B2E-4352-A2CE-6C4CF208D16C}" presName="iconRect" presStyleLbl="node1" presStyleIdx="2" presStyleCnt="4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79F5DE4C-B4FA-40CC-9960-43F071C57169}" type="pres">
      <dgm:prSet presAssocID="{B3D699DC-7B2E-4352-A2CE-6C4CF208D16C}" presName="spaceRect" presStyleCnt="0"/>
      <dgm:spPr/>
    </dgm:pt>
    <dgm:pt modelId="{05F217B8-6E17-43AF-8F46-3C5CDFA9FEFC}" type="pres">
      <dgm:prSet presAssocID="{B3D699DC-7B2E-4352-A2CE-6C4CF208D16C}" presName="parTx" presStyleLbl="revTx" presStyleIdx="4" presStyleCnt="8">
        <dgm:presLayoutVars>
          <dgm:chMax val="0"/>
          <dgm:chPref val="0"/>
        </dgm:presLayoutVars>
      </dgm:prSet>
      <dgm:spPr/>
    </dgm:pt>
    <dgm:pt modelId="{EA623D9A-1A33-4E49-B8E5-53865D47BA8A}" type="pres">
      <dgm:prSet presAssocID="{B3D699DC-7B2E-4352-A2CE-6C4CF208D16C}" presName="desTx" presStyleLbl="revTx" presStyleIdx="5" presStyleCnt="8" custScaleX="139446">
        <dgm:presLayoutVars/>
      </dgm:prSet>
      <dgm:spPr/>
    </dgm:pt>
    <dgm:pt modelId="{DCBF7FA9-2B26-4DCB-A64D-795AFAD742D9}" type="pres">
      <dgm:prSet presAssocID="{031A07B0-C37E-4109-A904-3CD8219A51AF}" presName="sibTrans" presStyleCnt="0"/>
      <dgm:spPr/>
    </dgm:pt>
    <dgm:pt modelId="{0B3DC813-5AFE-4D6A-B294-C033D805345F}" type="pres">
      <dgm:prSet presAssocID="{70109CCE-1736-4B34-A3D0-0493533FD635}" presName="compNode" presStyleCnt="0"/>
      <dgm:spPr/>
    </dgm:pt>
    <dgm:pt modelId="{66F0D092-3A92-467F-B850-74C7AE14357A}" type="pres">
      <dgm:prSet presAssocID="{70109CCE-1736-4B34-A3D0-0493533FD635}" presName="bgRect" presStyleLbl="bgShp" presStyleIdx="3" presStyleCnt="4"/>
      <dgm:spPr/>
    </dgm:pt>
    <dgm:pt modelId="{E1A64BBD-1929-4CAD-98E9-CEE1BB467A5B}" type="pres">
      <dgm:prSet presAssocID="{70109CCE-1736-4B34-A3D0-0493533FD635}" presName="iconRect" presStyleLbl="node1" presStyleIdx="3" presStyleCnt="4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 Urgent"/>
        </a:ext>
      </dgm:extLst>
    </dgm:pt>
    <dgm:pt modelId="{D1DD0C52-55C9-4C8D-B3E5-CE0CA315371B}" type="pres">
      <dgm:prSet presAssocID="{70109CCE-1736-4B34-A3D0-0493533FD635}" presName="spaceRect" presStyleCnt="0"/>
      <dgm:spPr/>
    </dgm:pt>
    <dgm:pt modelId="{11C89ABF-B952-44C9-A2D7-6FDAE726817E}" type="pres">
      <dgm:prSet presAssocID="{70109CCE-1736-4B34-A3D0-0493533FD635}" presName="parTx" presStyleLbl="revTx" presStyleIdx="6" presStyleCnt="8">
        <dgm:presLayoutVars>
          <dgm:chMax val="0"/>
          <dgm:chPref val="0"/>
        </dgm:presLayoutVars>
      </dgm:prSet>
      <dgm:spPr/>
    </dgm:pt>
    <dgm:pt modelId="{24A51531-BC69-4573-BB60-B2AE7464C13E}" type="pres">
      <dgm:prSet presAssocID="{70109CCE-1736-4B34-A3D0-0493533FD635}" presName="desTx" presStyleLbl="revTx" presStyleIdx="7" presStyleCnt="8" custScaleX="139446">
        <dgm:presLayoutVars/>
      </dgm:prSet>
      <dgm:spPr/>
    </dgm:pt>
  </dgm:ptLst>
  <dgm:cxnLst>
    <dgm:cxn modelId="{B8370A05-D78D-4D86-8A6A-6E9A9B581783}" type="presOf" srcId="{6688ABC5-79E2-456A-A0DF-F27A51556EDB}" destId="{24A51531-BC69-4573-BB60-B2AE7464C13E}" srcOrd="0" destOrd="1" presId="urn:microsoft.com/office/officeart/2018/2/layout/IconVerticalSolidList"/>
    <dgm:cxn modelId="{872AB310-E3D9-494B-88FE-C57EF20D85B3}" srcId="{B3D699DC-7B2E-4352-A2CE-6C4CF208D16C}" destId="{D2C64EEB-2602-4966-B4A7-1A433DD68637}" srcOrd="2" destOrd="0" parTransId="{F8CC3860-88C2-40FD-A2AF-32CAEE150E5E}" sibTransId="{98DD624A-037F-4C98-AD68-3447B2FBBBD3}"/>
    <dgm:cxn modelId="{17BFCA12-FED1-4782-99A9-BA9E7D0CF144}" srcId="{F7060970-393C-433C-ACCE-DFF20BDB5BA8}" destId="{70109CCE-1736-4B34-A3D0-0493533FD635}" srcOrd="3" destOrd="0" parTransId="{7F96505F-A0DA-4E03-8ECF-8246F492A898}" sibTransId="{3CCD9EE1-DE1F-4FF8-AB79-C75B40BEE05A}"/>
    <dgm:cxn modelId="{CD5A7415-546F-4ABF-8439-FE6FEFF01AE6}" srcId="{5720210D-868F-4CE8-929C-475F733898C0}" destId="{040D2FBB-D300-4E32-8F2C-08EAA09E2BFD}" srcOrd="1" destOrd="0" parTransId="{731B4E0D-6CEA-4887-9A84-167724F475AB}" sibTransId="{F92786D1-21BE-4C72-9941-2957EAE38898}"/>
    <dgm:cxn modelId="{304F9315-ADFD-41A9-B624-DED6427ACC8E}" type="presOf" srcId="{FC067918-E567-41C7-B9A5-88F5D23AA9D1}" destId="{6632378B-4037-441E-B4FD-6517E80FBD91}" srcOrd="0" destOrd="0" presId="urn:microsoft.com/office/officeart/2018/2/layout/IconVerticalSolidList"/>
    <dgm:cxn modelId="{F41FE127-5C91-434E-9444-E17A00B9832E}" type="presOf" srcId="{040D2FBB-D300-4E32-8F2C-08EAA09E2BFD}" destId="{6632378B-4037-441E-B4FD-6517E80FBD91}" srcOrd="0" destOrd="1" presId="urn:microsoft.com/office/officeart/2018/2/layout/IconVerticalSolidList"/>
    <dgm:cxn modelId="{8A0D1A29-296B-4FBE-803E-F9D8E9490F34}" type="presOf" srcId="{D2C64EEB-2602-4966-B4A7-1A433DD68637}" destId="{EA623D9A-1A33-4E49-B8E5-53865D47BA8A}" srcOrd="0" destOrd="2" presId="urn:microsoft.com/office/officeart/2018/2/layout/IconVerticalSolidList"/>
    <dgm:cxn modelId="{6F523F3E-E358-464F-AB2F-D943134FFAE0}" srcId="{F7060970-393C-433C-ACCE-DFF20BDB5BA8}" destId="{5720210D-868F-4CE8-929C-475F733898C0}" srcOrd="0" destOrd="0" parTransId="{602E302D-1036-4EEB-9841-3B8EBC5C4FEC}" sibTransId="{77B67160-6515-4F92-BBDC-79DDD7B68550}"/>
    <dgm:cxn modelId="{24B66D5B-6DD3-473E-A359-8502E96E6D5E}" srcId="{16C59FC4-CA80-4188-B01B-5F50A4F9B511}" destId="{D65288C1-6F19-4E6A-9F4F-A18F124133BC}" srcOrd="1" destOrd="0" parTransId="{5F45741A-6C06-4CAA-9CB0-0A29CCE0BD34}" sibTransId="{E87FBE28-50B6-4D6F-96BF-4FCABEA60F73}"/>
    <dgm:cxn modelId="{54D42563-9527-4AA2-8C07-A00C86EDEE76}" srcId="{70109CCE-1736-4B34-A3D0-0493533FD635}" destId="{6E94C441-6F78-444F-9933-AE68006EAA12}" srcOrd="2" destOrd="0" parTransId="{F6B52DDE-2A21-41C1-9EAE-C201119683E3}" sibTransId="{62000A3A-B6C6-4F13-A4FD-C9F011F40D4E}"/>
    <dgm:cxn modelId="{40EDBC6A-20C1-42FA-B237-3BC6293B850A}" type="presOf" srcId="{84127656-BDBC-4DF5-83D2-C4CA67D909BF}" destId="{24A51531-BC69-4573-BB60-B2AE7464C13E}" srcOrd="0" destOrd="0" presId="urn:microsoft.com/office/officeart/2018/2/layout/IconVerticalSolidList"/>
    <dgm:cxn modelId="{A659BA71-441C-45AE-A011-D9A0E4453355}" srcId="{F7060970-393C-433C-ACCE-DFF20BDB5BA8}" destId="{B3D699DC-7B2E-4352-A2CE-6C4CF208D16C}" srcOrd="2" destOrd="0" parTransId="{14601D07-09A9-4FD9-A61B-EE642730936B}" sibTransId="{031A07B0-C37E-4109-A904-3CD8219A51AF}"/>
    <dgm:cxn modelId="{36EF0674-E8CC-42A5-BED3-463A77BBB4EE}" type="presOf" srcId="{D65288C1-6F19-4E6A-9F4F-A18F124133BC}" destId="{8AE89709-173E-4417-A602-C11380E3F806}" srcOrd="0" destOrd="1" presId="urn:microsoft.com/office/officeart/2018/2/layout/IconVerticalSolidList"/>
    <dgm:cxn modelId="{2F6CBE55-8F3C-46A9-A462-E1BEA3ED5375}" srcId="{B3D699DC-7B2E-4352-A2CE-6C4CF208D16C}" destId="{C0D68516-B7AE-4863-BD98-5F4607E75131}" srcOrd="0" destOrd="0" parTransId="{C00954D7-D1D0-4652-BCA0-5C65C9B3501C}" sibTransId="{ADFFC235-5C5B-4BEC-8667-1205E559F65B}"/>
    <dgm:cxn modelId="{EA969E57-EB76-4C1C-90CE-27CF998637AD}" type="presOf" srcId="{A4A1B47D-E763-4408-9B96-16FA2CA5D5CF}" destId="{8AE89709-173E-4417-A602-C11380E3F806}" srcOrd="0" destOrd="0" presId="urn:microsoft.com/office/officeart/2018/2/layout/IconVerticalSolidList"/>
    <dgm:cxn modelId="{62FCC958-8DF6-46B6-9BA0-4C30B1AD1171}" srcId="{F7060970-393C-433C-ACCE-DFF20BDB5BA8}" destId="{16C59FC4-CA80-4188-B01B-5F50A4F9B511}" srcOrd="1" destOrd="0" parTransId="{74C1E7B7-7102-47A4-8984-CE3764401B76}" sibTransId="{C09421D5-FF54-4024-A09E-DBBD084DA572}"/>
    <dgm:cxn modelId="{E58FE48E-7FB6-4B12-8CD2-43704CAD0EAD}" type="presOf" srcId="{16C59FC4-CA80-4188-B01B-5F50A4F9B511}" destId="{80590472-26DA-494A-849D-BE96806B1B29}" srcOrd="0" destOrd="0" presId="urn:microsoft.com/office/officeart/2018/2/layout/IconVerticalSolidList"/>
    <dgm:cxn modelId="{06CFE28F-EF31-4B5A-AFE8-56AE86FD5736}" srcId="{16C59FC4-CA80-4188-B01B-5F50A4F9B511}" destId="{2032C17C-6008-45FA-9356-AEAA8594EA7C}" srcOrd="2" destOrd="0" parTransId="{003C456E-B2A9-4332-ACA1-9CFA45810B59}" sibTransId="{295C5B08-020F-4CC7-A1B1-5BE5F857EC9E}"/>
    <dgm:cxn modelId="{21642194-F61E-4061-A99B-9DB24F0EDE01}" type="presOf" srcId="{F7060970-393C-433C-ACCE-DFF20BDB5BA8}" destId="{936B6F3E-F363-4985-BEE3-4BA9B77F372D}" srcOrd="0" destOrd="0" presId="urn:microsoft.com/office/officeart/2018/2/layout/IconVerticalSolidList"/>
    <dgm:cxn modelId="{CDBBD594-FA41-4526-B409-A9AD6CC2B85D}" srcId="{5720210D-868F-4CE8-929C-475F733898C0}" destId="{FC067918-E567-41C7-B9A5-88F5D23AA9D1}" srcOrd="0" destOrd="0" parTransId="{ECEB4C45-52CE-46D9-8E35-A7336D176750}" sibTransId="{0AC656B1-60B8-4405-A0EA-79965135F444}"/>
    <dgm:cxn modelId="{03837399-F9CD-4D05-8FC6-73AF447D9C51}" srcId="{16C59FC4-CA80-4188-B01B-5F50A4F9B511}" destId="{A4A1B47D-E763-4408-9B96-16FA2CA5D5CF}" srcOrd="0" destOrd="0" parTransId="{80DBDE5C-36D1-4854-AC19-61442046B72C}" sibTransId="{6C0F297A-5B33-46DE-87E7-F58A8A74D68D}"/>
    <dgm:cxn modelId="{8C79B0AC-C729-44BA-B54B-DDC1A58EC6D4}" type="presOf" srcId="{70109CCE-1736-4B34-A3D0-0493533FD635}" destId="{11C89ABF-B952-44C9-A2D7-6FDAE726817E}" srcOrd="0" destOrd="0" presId="urn:microsoft.com/office/officeart/2018/2/layout/IconVerticalSolidList"/>
    <dgm:cxn modelId="{11FBB8AE-D5BB-4301-B944-64B2080DE865}" type="presOf" srcId="{C0D68516-B7AE-4863-BD98-5F4607E75131}" destId="{EA623D9A-1A33-4E49-B8E5-53865D47BA8A}" srcOrd="0" destOrd="0" presId="urn:microsoft.com/office/officeart/2018/2/layout/IconVerticalSolidList"/>
    <dgm:cxn modelId="{1D23E0B4-6C80-4E33-9748-17ED5D0D17E7}" srcId="{70109CCE-1736-4B34-A3D0-0493533FD635}" destId="{84127656-BDBC-4DF5-83D2-C4CA67D909BF}" srcOrd="0" destOrd="0" parTransId="{E62FDE9C-5130-402C-A877-E9A356AD2D59}" sibTransId="{ADA3A8B3-81CF-42D0-AE25-C76D01F4033C}"/>
    <dgm:cxn modelId="{C8C4DDBD-7318-4A36-A0BD-207977B43DE8}" type="presOf" srcId="{6E94C441-6F78-444F-9933-AE68006EAA12}" destId="{24A51531-BC69-4573-BB60-B2AE7464C13E}" srcOrd="0" destOrd="2" presId="urn:microsoft.com/office/officeart/2018/2/layout/IconVerticalSolidList"/>
    <dgm:cxn modelId="{18852ED4-9465-4CC5-99C5-8226D8945799}" type="presOf" srcId="{5720210D-868F-4CE8-929C-475F733898C0}" destId="{4FEAAE49-BCF2-44F5-86B3-6636736818AA}" srcOrd="0" destOrd="0" presId="urn:microsoft.com/office/officeart/2018/2/layout/IconVerticalSolidList"/>
    <dgm:cxn modelId="{31B05EDE-B8DE-4E40-B5CE-ED9BEADA691D}" type="presOf" srcId="{2032C17C-6008-45FA-9356-AEAA8594EA7C}" destId="{8AE89709-173E-4417-A602-C11380E3F806}" srcOrd="0" destOrd="2" presId="urn:microsoft.com/office/officeart/2018/2/layout/IconVerticalSolidList"/>
    <dgm:cxn modelId="{338EF5ED-221A-4312-93CC-52A87AE8625A}" type="presOf" srcId="{B3D699DC-7B2E-4352-A2CE-6C4CF208D16C}" destId="{05F217B8-6E17-43AF-8F46-3C5CDFA9FEFC}" srcOrd="0" destOrd="0" presId="urn:microsoft.com/office/officeart/2018/2/layout/IconVerticalSolidList"/>
    <dgm:cxn modelId="{0AB4E0F3-A12F-4E65-A1E7-36870630D325}" type="presOf" srcId="{A624EBCC-1BE3-4335-A9C6-047593B0D27A}" destId="{EA623D9A-1A33-4E49-B8E5-53865D47BA8A}" srcOrd="0" destOrd="1" presId="urn:microsoft.com/office/officeart/2018/2/layout/IconVerticalSolidList"/>
    <dgm:cxn modelId="{3EF576FC-954C-4F8C-A498-8FF3961A8E6C}" srcId="{B3D699DC-7B2E-4352-A2CE-6C4CF208D16C}" destId="{A624EBCC-1BE3-4335-A9C6-047593B0D27A}" srcOrd="1" destOrd="0" parTransId="{17696874-53F9-4E16-9FF2-206EBF07F64C}" sibTransId="{EFC22A56-9DE5-4F7F-8B6C-DB774B44E0F5}"/>
    <dgm:cxn modelId="{0833DFFD-278E-4273-A42B-30528811C295}" srcId="{70109CCE-1736-4B34-A3D0-0493533FD635}" destId="{6688ABC5-79E2-456A-A0DF-F27A51556EDB}" srcOrd="1" destOrd="0" parTransId="{5F31BF8B-81A5-48E9-A68D-40F0B1F9C140}" sibTransId="{9E66AE3D-69D4-44B7-A89D-F77201984792}"/>
    <dgm:cxn modelId="{66C934AA-8587-4293-8128-A6F1D5ADEDFA}" type="presParOf" srcId="{936B6F3E-F363-4985-BEE3-4BA9B77F372D}" destId="{E09C3E1A-3BDA-4D61-AA9E-39358DC4EAAD}" srcOrd="0" destOrd="0" presId="urn:microsoft.com/office/officeart/2018/2/layout/IconVerticalSolidList"/>
    <dgm:cxn modelId="{7E548BC0-4510-4144-AF7D-D2F25E4F776F}" type="presParOf" srcId="{E09C3E1A-3BDA-4D61-AA9E-39358DC4EAAD}" destId="{80710BAE-9FCE-4855-B121-8117188421E3}" srcOrd="0" destOrd="0" presId="urn:microsoft.com/office/officeart/2018/2/layout/IconVerticalSolidList"/>
    <dgm:cxn modelId="{84AA5017-6C6F-4051-BBE5-B37F02FF20D9}" type="presParOf" srcId="{E09C3E1A-3BDA-4D61-AA9E-39358DC4EAAD}" destId="{AB924874-D63A-4E46-B84F-6A074F75368B}" srcOrd="1" destOrd="0" presId="urn:microsoft.com/office/officeart/2018/2/layout/IconVerticalSolidList"/>
    <dgm:cxn modelId="{357EF438-67DA-4741-A802-68AD313EA46D}" type="presParOf" srcId="{E09C3E1A-3BDA-4D61-AA9E-39358DC4EAAD}" destId="{FF01083F-1020-4F4D-BB51-55B3F88045B1}" srcOrd="2" destOrd="0" presId="urn:microsoft.com/office/officeart/2018/2/layout/IconVerticalSolidList"/>
    <dgm:cxn modelId="{05A7245E-1FD9-4FBB-9E99-4E4AEC23DB55}" type="presParOf" srcId="{E09C3E1A-3BDA-4D61-AA9E-39358DC4EAAD}" destId="{4FEAAE49-BCF2-44F5-86B3-6636736818AA}" srcOrd="3" destOrd="0" presId="urn:microsoft.com/office/officeart/2018/2/layout/IconVerticalSolidList"/>
    <dgm:cxn modelId="{5FCACC54-803E-419E-BAEC-766D40A07CEE}" type="presParOf" srcId="{E09C3E1A-3BDA-4D61-AA9E-39358DC4EAAD}" destId="{6632378B-4037-441E-B4FD-6517E80FBD91}" srcOrd="4" destOrd="0" presId="urn:microsoft.com/office/officeart/2018/2/layout/IconVerticalSolidList"/>
    <dgm:cxn modelId="{63EE2309-9DA4-480C-A660-8ADD2E599D93}" type="presParOf" srcId="{936B6F3E-F363-4985-BEE3-4BA9B77F372D}" destId="{C5175AEA-4392-4E48-B084-10DF1CC49ADB}" srcOrd="1" destOrd="0" presId="urn:microsoft.com/office/officeart/2018/2/layout/IconVerticalSolidList"/>
    <dgm:cxn modelId="{7F37DF38-C3D9-43E2-A747-4EAC72CE32DE}" type="presParOf" srcId="{936B6F3E-F363-4985-BEE3-4BA9B77F372D}" destId="{15CDF92A-83B1-42A2-9703-0AF283928DB8}" srcOrd="2" destOrd="0" presId="urn:microsoft.com/office/officeart/2018/2/layout/IconVerticalSolidList"/>
    <dgm:cxn modelId="{4E95C47C-C4FF-490A-9C91-DDCA0D4D990C}" type="presParOf" srcId="{15CDF92A-83B1-42A2-9703-0AF283928DB8}" destId="{9B646F29-63D1-4B89-BB05-A501BCC3CF24}" srcOrd="0" destOrd="0" presId="urn:microsoft.com/office/officeart/2018/2/layout/IconVerticalSolidList"/>
    <dgm:cxn modelId="{C425FBB1-13BD-4988-B0D3-27DF748A66BB}" type="presParOf" srcId="{15CDF92A-83B1-42A2-9703-0AF283928DB8}" destId="{90C67D93-F6AC-4CBB-A3D6-E37C9E8277E3}" srcOrd="1" destOrd="0" presId="urn:microsoft.com/office/officeart/2018/2/layout/IconVerticalSolidList"/>
    <dgm:cxn modelId="{4CCF3893-23FC-4DA1-BBB2-190692CFE4B8}" type="presParOf" srcId="{15CDF92A-83B1-42A2-9703-0AF283928DB8}" destId="{B20C59A9-DB35-4A8B-ABB2-8FB480925638}" srcOrd="2" destOrd="0" presId="urn:microsoft.com/office/officeart/2018/2/layout/IconVerticalSolidList"/>
    <dgm:cxn modelId="{DFD02375-BDBC-4A10-8A67-218A89A5A09A}" type="presParOf" srcId="{15CDF92A-83B1-42A2-9703-0AF283928DB8}" destId="{80590472-26DA-494A-849D-BE96806B1B29}" srcOrd="3" destOrd="0" presId="urn:microsoft.com/office/officeart/2018/2/layout/IconVerticalSolidList"/>
    <dgm:cxn modelId="{2A7BEF69-C7D0-45BF-8210-D048C3289F22}" type="presParOf" srcId="{15CDF92A-83B1-42A2-9703-0AF283928DB8}" destId="{8AE89709-173E-4417-A602-C11380E3F806}" srcOrd="4" destOrd="0" presId="urn:microsoft.com/office/officeart/2018/2/layout/IconVerticalSolidList"/>
    <dgm:cxn modelId="{7C2C0F7D-4E6D-42F5-AD34-72178A4E6571}" type="presParOf" srcId="{936B6F3E-F363-4985-BEE3-4BA9B77F372D}" destId="{F3BDC81E-46F4-43EF-98DC-97A4CDF3167E}" srcOrd="3" destOrd="0" presId="urn:microsoft.com/office/officeart/2018/2/layout/IconVerticalSolidList"/>
    <dgm:cxn modelId="{1DDA9D3E-966B-4B60-9016-BCCA4DD93D0B}" type="presParOf" srcId="{936B6F3E-F363-4985-BEE3-4BA9B77F372D}" destId="{EACB56DC-5E72-41EE-B4F5-46CB13529C52}" srcOrd="4" destOrd="0" presId="urn:microsoft.com/office/officeart/2018/2/layout/IconVerticalSolidList"/>
    <dgm:cxn modelId="{BCF9FA69-A06F-451E-81EE-582BB0BE4B9C}" type="presParOf" srcId="{EACB56DC-5E72-41EE-B4F5-46CB13529C52}" destId="{D9C6D843-C574-4D7C-8F13-586D6B0EAC3F}" srcOrd="0" destOrd="0" presId="urn:microsoft.com/office/officeart/2018/2/layout/IconVerticalSolidList"/>
    <dgm:cxn modelId="{E1403117-E1ED-4319-8AF9-3C9C02A35FCF}" type="presParOf" srcId="{EACB56DC-5E72-41EE-B4F5-46CB13529C52}" destId="{77F816DC-189A-4608-96BB-338B46E227AC}" srcOrd="1" destOrd="0" presId="urn:microsoft.com/office/officeart/2018/2/layout/IconVerticalSolidList"/>
    <dgm:cxn modelId="{C73AAB59-5180-44B2-AAF6-1507722501BA}" type="presParOf" srcId="{EACB56DC-5E72-41EE-B4F5-46CB13529C52}" destId="{79F5DE4C-B4FA-40CC-9960-43F071C57169}" srcOrd="2" destOrd="0" presId="urn:microsoft.com/office/officeart/2018/2/layout/IconVerticalSolidList"/>
    <dgm:cxn modelId="{B7AE6BE5-DD60-447C-AF40-642044B61F3D}" type="presParOf" srcId="{EACB56DC-5E72-41EE-B4F5-46CB13529C52}" destId="{05F217B8-6E17-43AF-8F46-3C5CDFA9FEFC}" srcOrd="3" destOrd="0" presId="urn:microsoft.com/office/officeart/2018/2/layout/IconVerticalSolidList"/>
    <dgm:cxn modelId="{59739FEC-53FF-4063-9FCE-DBEDE42C8C32}" type="presParOf" srcId="{EACB56DC-5E72-41EE-B4F5-46CB13529C52}" destId="{EA623D9A-1A33-4E49-B8E5-53865D47BA8A}" srcOrd="4" destOrd="0" presId="urn:microsoft.com/office/officeart/2018/2/layout/IconVerticalSolidList"/>
    <dgm:cxn modelId="{07C830C2-9676-4E13-AAD1-214605CED512}" type="presParOf" srcId="{936B6F3E-F363-4985-BEE3-4BA9B77F372D}" destId="{DCBF7FA9-2B26-4DCB-A64D-795AFAD742D9}" srcOrd="5" destOrd="0" presId="urn:microsoft.com/office/officeart/2018/2/layout/IconVerticalSolidList"/>
    <dgm:cxn modelId="{CE09BE4B-0AEE-4175-974B-CA2C8B2992CA}" type="presParOf" srcId="{936B6F3E-F363-4985-BEE3-4BA9B77F372D}" destId="{0B3DC813-5AFE-4D6A-B294-C033D805345F}" srcOrd="6" destOrd="0" presId="urn:microsoft.com/office/officeart/2018/2/layout/IconVerticalSolidList"/>
    <dgm:cxn modelId="{C2B72B1D-B977-4068-8480-CA0620B99905}" type="presParOf" srcId="{0B3DC813-5AFE-4D6A-B294-C033D805345F}" destId="{66F0D092-3A92-467F-B850-74C7AE14357A}" srcOrd="0" destOrd="0" presId="urn:microsoft.com/office/officeart/2018/2/layout/IconVerticalSolidList"/>
    <dgm:cxn modelId="{EA6BBE42-132C-4D8E-8CBA-D5F7F67DD703}" type="presParOf" srcId="{0B3DC813-5AFE-4D6A-B294-C033D805345F}" destId="{E1A64BBD-1929-4CAD-98E9-CEE1BB467A5B}" srcOrd="1" destOrd="0" presId="urn:microsoft.com/office/officeart/2018/2/layout/IconVerticalSolidList"/>
    <dgm:cxn modelId="{FFB8E441-5C6A-4BD4-BD62-A50137726C19}" type="presParOf" srcId="{0B3DC813-5AFE-4D6A-B294-C033D805345F}" destId="{D1DD0C52-55C9-4C8D-B3E5-CE0CA315371B}" srcOrd="2" destOrd="0" presId="urn:microsoft.com/office/officeart/2018/2/layout/IconVerticalSolidList"/>
    <dgm:cxn modelId="{646DBCED-C604-496F-B02F-710C9B1EA669}" type="presParOf" srcId="{0B3DC813-5AFE-4D6A-B294-C033D805345F}" destId="{11C89ABF-B952-44C9-A2D7-6FDAE726817E}" srcOrd="3" destOrd="0" presId="urn:microsoft.com/office/officeart/2018/2/layout/IconVerticalSolidList"/>
    <dgm:cxn modelId="{88A924B6-58DA-45E5-8D4C-EB9B14128072}" type="presParOf" srcId="{0B3DC813-5AFE-4D6A-B294-C033D805345F}" destId="{24A51531-BC69-4573-BB60-B2AE7464C13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060970-393C-433C-ACCE-DFF20BDB5B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720210D-868F-4CE8-929C-475F733898C0}">
      <dgm:prSet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Introduction</a:t>
          </a:r>
        </a:p>
      </dgm:t>
    </dgm:pt>
    <dgm:pt modelId="{602E302D-1036-4EEB-9841-3B8EBC5C4FEC}" type="parTrans" cxnId="{6F523F3E-E358-464F-AB2F-D943134FFAE0}">
      <dgm:prSet/>
      <dgm:spPr/>
      <dgm:t>
        <a:bodyPr/>
        <a:lstStyle/>
        <a:p>
          <a:endParaRPr lang="en-US"/>
        </a:p>
      </dgm:t>
    </dgm:pt>
    <dgm:pt modelId="{77B67160-6515-4F92-BBDC-79DDD7B68550}" type="sibTrans" cxnId="{6F523F3E-E358-464F-AB2F-D943134FFAE0}">
      <dgm:prSet/>
      <dgm:spPr/>
      <dgm:t>
        <a:bodyPr/>
        <a:lstStyle/>
        <a:p>
          <a:endParaRPr lang="en-US"/>
        </a:p>
      </dgm:t>
    </dgm:pt>
    <dgm:pt modelId="{FC067918-E567-41C7-B9A5-88F5D23AA9D1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Context</a:t>
          </a:r>
        </a:p>
      </dgm:t>
    </dgm:pt>
    <dgm:pt modelId="{ECEB4C45-52CE-46D9-8E35-A7336D176750}" type="parTrans" cxnId="{CDBBD594-FA41-4526-B409-A9AD6CC2B85D}">
      <dgm:prSet/>
      <dgm:spPr/>
      <dgm:t>
        <a:bodyPr/>
        <a:lstStyle/>
        <a:p>
          <a:endParaRPr lang="en-US"/>
        </a:p>
      </dgm:t>
    </dgm:pt>
    <dgm:pt modelId="{0AC656B1-60B8-4405-A0EA-79965135F444}" type="sibTrans" cxnId="{CDBBD594-FA41-4526-B409-A9AD6CC2B85D}">
      <dgm:prSet/>
      <dgm:spPr/>
      <dgm:t>
        <a:bodyPr/>
        <a:lstStyle/>
        <a:p>
          <a:endParaRPr lang="en-US"/>
        </a:p>
      </dgm:t>
    </dgm:pt>
    <dgm:pt modelId="{040D2FBB-D300-4E32-8F2C-08EAA09E2BFD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Assignment</a:t>
          </a:r>
        </a:p>
      </dgm:t>
    </dgm:pt>
    <dgm:pt modelId="{731B4E0D-6CEA-4887-9A84-167724F475AB}" type="parTrans" cxnId="{CD5A7415-546F-4ABF-8439-FE6FEFF01AE6}">
      <dgm:prSet/>
      <dgm:spPr/>
      <dgm:t>
        <a:bodyPr/>
        <a:lstStyle/>
        <a:p>
          <a:endParaRPr lang="en-US"/>
        </a:p>
      </dgm:t>
    </dgm:pt>
    <dgm:pt modelId="{F92786D1-21BE-4C72-9941-2957EAE38898}" type="sibTrans" cxnId="{CD5A7415-546F-4ABF-8439-FE6FEFF01AE6}">
      <dgm:prSet/>
      <dgm:spPr/>
      <dgm:t>
        <a:bodyPr/>
        <a:lstStyle/>
        <a:p>
          <a:endParaRPr lang="en-US"/>
        </a:p>
      </dgm:t>
    </dgm:pt>
    <dgm:pt modelId="{16C59FC4-CA80-4188-B01B-5F50A4F9B511}">
      <dgm:prSet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Simulation</a:t>
          </a:r>
        </a:p>
      </dgm:t>
    </dgm:pt>
    <dgm:pt modelId="{74C1E7B7-7102-47A4-8984-CE3764401B76}" type="parTrans" cxnId="{62FCC958-8DF6-46B6-9BA0-4C30B1AD1171}">
      <dgm:prSet/>
      <dgm:spPr/>
      <dgm:t>
        <a:bodyPr/>
        <a:lstStyle/>
        <a:p>
          <a:endParaRPr lang="en-US"/>
        </a:p>
      </dgm:t>
    </dgm:pt>
    <dgm:pt modelId="{C09421D5-FF54-4024-A09E-DBBD084DA572}" type="sibTrans" cxnId="{62FCC958-8DF6-46B6-9BA0-4C30B1AD1171}">
      <dgm:prSet/>
      <dgm:spPr/>
      <dgm:t>
        <a:bodyPr/>
        <a:lstStyle/>
        <a:p>
          <a:endParaRPr lang="en-US"/>
        </a:p>
      </dgm:t>
    </dgm:pt>
    <dgm:pt modelId="{A4A1B47D-E763-4408-9B96-16FA2CA5D5CF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Reason for Creation</a:t>
          </a:r>
        </a:p>
      </dgm:t>
    </dgm:pt>
    <dgm:pt modelId="{80DBDE5C-36D1-4854-AC19-61442046B72C}" type="parTrans" cxnId="{03837399-F9CD-4D05-8FC6-73AF447D9C51}">
      <dgm:prSet/>
      <dgm:spPr/>
      <dgm:t>
        <a:bodyPr/>
        <a:lstStyle/>
        <a:p>
          <a:endParaRPr lang="en-US"/>
        </a:p>
      </dgm:t>
    </dgm:pt>
    <dgm:pt modelId="{6C0F297A-5B33-46DE-87E7-F58A8A74D68D}" type="sibTrans" cxnId="{03837399-F9CD-4D05-8FC6-73AF447D9C51}">
      <dgm:prSet/>
      <dgm:spPr/>
      <dgm:t>
        <a:bodyPr/>
        <a:lstStyle/>
        <a:p>
          <a:endParaRPr lang="en-US"/>
        </a:p>
      </dgm:t>
    </dgm:pt>
    <dgm:pt modelId="{D65288C1-6F19-4E6A-9F4F-A18F124133BC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Current Status</a:t>
          </a:r>
        </a:p>
      </dgm:t>
    </dgm:pt>
    <dgm:pt modelId="{5F45741A-6C06-4CAA-9CB0-0A29CCE0BD34}" type="parTrans" cxnId="{24B66D5B-6DD3-473E-A359-8502E96E6D5E}">
      <dgm:prSet/>
      <dgm:spPr/>
      <dgm:t>
        <a:bodyPr/>
        <a:lstStyle/>
        <a:p>
          <a:endParaRPr lang="en-US"/>
        </a:p>
      </dgm:t>
    </dgm:pt>
    <dgm:pt modelId="{E87FBE28-50B6-4D6F-96BF-4FCABEA60F73}" type="sibTrans" cxnId="{24B66D5B-6DD3-473E-A359-8502E96E6D5E}">
      <dgm:prSet/>
      <dgm:spPr/>
      <dgm:t>
        <a:bodyPr/>
        <a:lstStyle/>
        <a:p>
          <a:endParaRPr lang="en-US"/>
        </a:p>
      </dgm:t>
    </dgm:pt>
    <dgm:pt modelId="{2032C17C-6008-45FA-9356-AEAA8594EA7C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Git Pages</a:t>
          </a:r>
        </a:p>
      </dgm:t>
    </dgm:pt>
    <dgm:pt modelId="{003C456E-B2A9-4332-ACA1-9CFA45810B59}" type="parTrans" cxnId="{06CFE28F-EF31-4B5A-AFE8-56AE86FD5736}">
      <dgm:prSet/>
      <dgm:spPr/>
      <dgm:t>
        <a:bodyPr/>
        <a:lstStyle/>
        <a:p>
          <a:endParaRPr lang="en-US"/>
        </a:p>
      </dgm:t>
    </dgm:pt>
    <dgm:pt modelId="{295C5B08-020F-4CC7-A1B1-5BE5F857EC9E}" type="sibTrans" cxnId="{06CFE28F-EF31-4B5A-AFE8-56AE86FD5736}">
      <dgm:prSet/>
      <dgm:spPr/>
      <dgm:t>
        <a:bodyPr/>
        <a:lstStyle/>
        <a:p>
          <a:endParaRPr lang="en-US"/>
        </a:p>
      </dgm:t>
    </dgm:pt>
    <dgm:pt modelId="{B3D699DC-7B2E-4352-A2CE-6C4CF208D16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Research</a:t>
          </a:r>
        </a:p>
      </dgm:t>
    </dgm:pt>
    <dgm:pt modelId="{14601D07-09A9-4FD9-A61B-EE642730936B}" type="parTrans" cxnId="{A659BA71-441C-45AE-A011-D9A0E4453355}">
      <dgm:prSet/>
      <dgm:spPr/>
      <dgm:t>
        <a:bodyPr/>
        <a:lstStyle/>
        <a:p>
          <a:endParaRPr lang="en-US"/>
        </a:p>
      </dgm:t>
    </dgm:pt>
    <dgm:pt modelId="{031A07B0-C37E-4109-A904-3CD8219A51AF}" type="sibTrans" cxnId="{A659BA71-441C-45AE-A011-D9A0E4453355}">
      <dgm:prSet/>
      <dgm:spPr/>
      <dgm:t>
        <a:bodyPr/>
        <a:lstStyle/>
        <a:p>
          <a:endParaRPr lang="en-US"/>
        </a:p>
      </dgm:t>
    </dgm:pt>
    <dgm:pt modelId="{C0D68516-B7AE-4863-BD98-5F4607E75131}">
      <dgm:prSet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Approaches</a:t>
          </a:r>
        </a:p>
      </dgm:t>
    </dgm:pt>
    <dgm:pt modelId="{C00954D7-D1D0-4652-BCA0-5C65C9B3501C}" type="parTrans" cxnId="{2F6CBE55-8F3C-46A9-A462-E1BEA3ED5375}">
      <dgm:prSet/>
      <dgm:spPr/>
      <dgm:t>
        <a:bodyPr/>
        <a:lstStyle/>
        <a:p>
          <a:endParaRPr lang="en-US"/>
        </a:p>
      </dgm:t>
    </dgm:pt>
    <dgm:pt modelId="{ADFFC235-5C5B-4BEC-8667-1205E559F65B}" type="sibTrans" cxnId="{2F6CBE55-8F3C-46A9-A462-E1BEA3ED5375}">
      <dgm:prSet/>
      <dgm:spPr/>
      <dgm:t>
        <a:bodyPr/>
        <a:lstStyle/>
        <a:p>
          <a:endParaRPr lang="en-US"/>
        </a:p>
      </dgm:t>
    </dgm:pt>
    <dgm:pt modelId="{A624EBCC-1BE3-4335-A9C6-047593B0D27A}">
      <dgm:prSet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Curriculum Learning</a:t>
          </a:r>
        </a:p>
      </dgm:t>
    </dgm:pt>
    <dgm:pt modelId="{17696874-53F9-4E16-9FF2-206EBF07F64C}" type="parTrans" cxnId="{3EF576FC-954C-4F8C-A498-8FF3961A8E6C}">
      <dgm:prSet/>
      <dgm:spPr/>
      <dgm:t>
        <a:bodyPr/>
        <a:lstStyle/>
        <a:p>
          <a:endParaRPr lang="en-US"/>
        </a:p>
      </dgm:t>
    </dgm:pt>
    <dgm:pt modelId="{EFC22A56-9DE5-4F7F-8B6C-DB774B44E0F5}" type="sibTrans" cxnId="{3EF576FC-954C-4F8C-A498-8FF3961A8E6C}">
      <dgm:prSet/>
      <dgm:spPr/>
      <dgm:t>
        <a:bodyPr/>
        <a:lstStyle/>
        <a:p>
          <a:endParaRPr lang="en-US"/>
        </a:p>
      </dgm:t>
    </dgm:pt>
    <dgm:pt modelId="{D2C64EEB-2602-4966-B4A7-1A433DD68637}">
      <dgm:prSet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Imitation Learning</a:t>
          </a:r>
        </a:p>
      </dgm:t>
    </dgm:pt>
    <dgm:pt modelId="{F8CC3860-88C2-40FD-A2AF-32CAEE150E5E}" type="parTrans" cxnId="{872AB310-E3D9-494B-88FE-C57EF20D85B3}">
      <dgm:prSet/>
      <dgm:spPr/>
      <dgm:t>
        <a:bodyPr/>
        <a:lstStyle/>
        <a:p>
          <a:endParaRPr lang="en-US"/>
        </a:p>
      </dgm:t>
    </dgm:pt>
    <dgm:pt modelId="{98DD624A-037F-4C98-AD68-3447B2FBBBD3}" type="sibTrans" cxnId="{872AB310-E3D9-494B-88FE-C57EF20D85B3}">
      <dgm:prSet/>
      <dgm:spPr/>
      <dgm:t>
        <a:bodyPr/>
        <a:lstStyle/>
        <a:p>
          <a:endParaRPr lang="en-US"/>
        </a:p>
      </dgm:t>
    </dgm:pt>
    <dgm:pt modelId="{70109CCE-1736-4B34-A3D0-0493533FD635}">
      <dgm:prSet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Conclusion</a:t>
          </a:r>
        </a:p>
      </dgm:t>
    </dgm:pt>
    <dgm:pt modelId="{7F96505F-A0DA-4E03-8ECF-8246F492A898}" type="parTrans" cxnId="{17BFCA12-FED1-4782-99A9-BA9E7D0CF144}">
      <dgm:prSet/>
      <dgm:spPr/>
      <dgm:t>
        <a:bodyPr/>
        <a:lstStyle/>
        <a:p>
          <a:endParaRPr lang="en-US"/>
        </a:p>
      </dgm:t>
    </dgm:pt>
    <dgm:pt modelId="{3CCD9EE1-DE1F-4FF8-AB79-C75B40BEE05A}" type="sibTrans" cxnId="{17BFCA12-FED1-4782-99A9-BA9E7D0CF144}">
      <dgm:prSet/>
      <dgm:spPr/>
      <dgm:t>
        <a:bodyPr/>
        <a:lstStyle/>
        <a:p>
          <a:endParaRPr lang="en-US"/>
        </a:p>
      </dgm:t>
    </dgm:pt>
    <dgm:pt modelId="{84127656-BDBC-4DF5-83D2-C4CA67D909BF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Summary</a:t>
          </a:r>
        </a:p>
      </dgm:t>
    </dgm:pt>
    <dgm:pt modelId="{E62FDE9C-5130-402C-A877-E9A356AD2D59}" type="parTrans" cxnId="{1D23E0B4-6C80-4E33-9748-17ED5D0D17E7}">
      <dgm:prSet/>
      <dgm:spPr/>
      <dgm:t>
        <a:bodyPr/>
        <a:lstStyle/>
        <a:p>
          <a:endParaRPr lang="en-US"/>
        </a:p>
      </dgm:t>
    </dgm:pt>
    <dgm:pt modelId="{ADA3A8B3-81CF-42D0-AE25-C76D01F4033C}" type="sibTrans" cxnId="{1D23E0B4-6C80-4E33-9748-17ED5D0D17E7}">
      <dgm:prSet/>
      <dgm:spPr/>
      <dgm:t>
        <a:bodyPr/>
        <a:lstStyle/>
        <a:p>
          <a:endParaRPr lang="en-US"/>
        </a:p>
      </dgm:t>
    </dgm:pt>
    <dgm:pt modelId="{6688ABC5-79E2-456A-A0DF-F27A51556EDB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Prospect</a:t>
          </a:r>
        </a:p>
      </dgm:t>
    </dgm:pt>
    <dgm:pt modelId="{5F31BF8B-81A5-48E9-A68D-40F0B1F9C140}" type="parTrans" cxnId="{0833DFFD-278E-4273-A42B-30528811C295}">
      <dgm:prSet/>
      <dgm:spPr/>
      <dgm:t>
        <a:bodyPr/>
        <a:lstStyle/>
        <a:p>
          <a:endParaRPr lang="en-US"/>
        </a:p>
      </dgm:t>
    </dgm:pt>
    <dgm:pt modelId="{9E66AE3D-69D4-44B7-A89D-F77201984792}" type="sibTrans" cxnId="{0833DFFD-278E-4273-A42B-30528811C295}">
      <dgm:prSet/>
      <dgm:spPr/>
      <dgm:t>
        <a:bodyPr/>
        <a:lstStyle/>
        <a:p>
          <a:endParaRPr lang="en-US"/>
        </a:p>
      </dgm:t>
    </dgm:pt>
    <dgm:pt modelId="{6E94C441-6F78-444F-9933-AE68006EAA12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Reflection</a:t>
          </a:r>
        </a:p>
      </dgm:t>
    </dgm:pt>
    <dgm:pt modelId="{F6B52DDE-2A21-41C1-9EAE-C201119683E3}" type="parTrans" cxnId="{54D42563-9527-4AA2-8C07-A00C86EDEE76}">
      <dgm:prSet/>
      <dgm:spPr/>
      <dgm:t>
        <a:bodyPr/>
        <a:lstStyle/>
        <a:p>
          <a:endParaRPr lang="en-US"/>
        </a:p>
      </dgm:t>
    </dgm:pt>
    <dgm:pt modelId="{62000A3A-B6C6-4F13-A4FD-C9F011F40D4E}" type="sibTrans" cxnId="{54D42563-9527-4AA2-8C07-A00C86EDEE76}">
      <dgm:prSet/>
      <dgm:spPr/>
      <dgm:t>
        <a:bodyPr/>
        <a:lstStyle/>
        <a:p>
          <a:endParaRPr lang="en-US"/>
        </a:p>
      </dgm:t>
    </dgm:pt>
    <dgm:pt modelId="{936B6F3E-F363-4985-BEE3-4BA9B77F372D}" type="pres">
      <dgm:prSet presAssocID="{F7060970-393C-433C-ACCE-DFF20BDB5BA8}" presName="root" presStyleCnt="0">
        <dgm:presLayoutVars>
          <dgm:dir/>
          <dgm:resizeHandles val="exact"/>
        </dgm:presLayoutVars>
      </dgm:prSet>
      <dgm:spPr/>
    </dgm:pt>
    <dgm:pt modelId="{E09C3E1A-3BDA-4D61-AA9E-39358DC4EAAD}" type="pres">
      <dgm:prSet presAssocID="{5720210D-868F-4CE8-929C-475F733898C0}" presName="compNode" presStyleCnt="0"/>
      <dgm:spPr/>
    </dgm:pt>
    <dgm:pt modelId="{80710BAE-9FCE-4855-B121-8117188421E3}" type="pres">
      <dgm:prSet presAssocID="{5720210D-868F-4CE8-929C-475F733898C0}" presName="bgRect" presStyleLbl="bgShp" presStyleIdx="0" presStyleCnt="4"/>
      <dgm:spPr/>
    </dgm:pt>
    <dgm:pt modelId="{AB924874-D63A-4E46-B84F-6A074F75368B}" type="pres">
      <dgm:prSet presAssocID="{5720210D-868F-4CE8-929C-475F733898C0}" presName="iconRect" presStyleLbl="node1" presStyleIdx="0" presStyleCnt="4"/>
      <dgm:spPr>
        <a:blipFill>
          <a:blip xmlns:r="http://schemas.openxmlformats.org/officeDocument/2006/relationships" r:embed="rId1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FF01083F-1020-4F4D-BB51-55B3F88045B1}" type="pres">
      <dgm:prSet presAssocID="{5720210D-868F-4CE8-929C-475F733898C0}" presName="spaceRect" presStyleCnt="0"/>
      <dgm:spPr/>
    </dgm:pt>
    <dgm:pt modelId="{4FEAAE49-BCF2-44F5-86B3-6636736818AA}" type="pres">
      <dgm:prSet presAssocID="{5720210D-868F-4CE8-929C-475F733898C0}" presName="parTx" presStyleLbl="revTx" presStyleIdx="0" presStyleCnt="8">
        <dgm:presLayoutVars>
          <dgm:chMax val="0"/>
          <dgm:chPref val="0"/>
        </dgm:presLayoutVars>
      </dgm:prSet>
      <dgm:spPr/>
    </dgm:pt>
    <dgm:pt modelId="{6632378B-4037-441E-B4FD-6517E80FBD91}" type="pres">
      <dgm:prSet presAssocID="{5720210D-868F-4CE8-929C-475F733898C0}" presName="desTx" presStyleLbl="revTx" presStyleIdx="1" presStyleCnt="8" custScaleX="139446">
        <dgm:presLayoutVars/>
      </dgm:prSet>
      <dgm:spPr/>
    </dgm:pt>
    <dgm:pt modelId="{C5175AEA-4392-4E48-B084-10DF1CC49ADB}" type="pres">
      <dgm:prSet presAssocID="{77B67160-6515-4F92-BBDC-79DDD7B68550}" presName="sibTrans" presStyleCnt="0"/>
      <dgm:spPr/>
    </dgm:pt>
    <dgm:pt modelId="{15CDF92A-83B1-42A2-9703-0AF283928DB8}" type="pres">
      <dgm:prSet presAssocID="{16C59FC4-CA80-4188-B01B-5F50A4F9B511}" presName="compNode" presStyleCnt="0"/>
      <dgm:spPr/>
    </dgm:pt>
    <dgm:pt modelId="{9B646F29-63D1-4B89-BB05-A501BCC3CF24}" type="pres">
      <dgm:prSet presAssocID="{16C59FC4-CA80-4188-B01B-5F50A4F9B511}" presName="bgRect" presStyleLbl="bgShp" presStyleIdx="1" presStyleCnt="4"/>
      <dgm:spPr/>
    </dgm:pt>
    <dgm:pt modelId="{90C67D93-F6AC-4CBB-A3D6-E37C9E8277E3}" type="pres">
      <dgm:prSet presAssocID="{16C59FC4-CA80-4188-B01B-5F50A4F9B511}" presName="iconRect" presStyleLbl="node1" presStyleIdx="1" presStyleCnt="4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B20C59A9-DB35-4A8B-ABB2-8FB480925638}" type="pres">
      <dgm:prSet presAssocID="{16C59FC4-CA80-4188-B01B-5F50A4F9B511}" presName="spaceRect" presStyleCnt="0"/>
      <dgm:spPr/>
    </dgm:pt>
    <dgm:pt modelId="{80590472-26DA-494A-849D-BE96806B1B29}" type="pres">
      <dgm:prSet presAssocID="{16C59FC4-CA80-4188-B01B-5F50A4F9B511}" presName="parTx" presStyleLbl="revTx" presStyleIdx="2" presStyleCnt="8">
        <dgm:presLayoutVars>
          <dgm:chMax val="0"/>
          <dgm:chPref val="0"/>
        </dgm:presLayoutVars>
      </dgm:prSet>
      <dgm:spPr/>
    </dgm:pt>
    <dgm:pt modelId="{8AE89709-173E-4417-A602-C11380E3F806}" type="pres">
      <dgm:prSet presAssocID="{16C59FC4-CA80-4188-B01B-5F50A4F9B511}" presName="desTx" presStyleLbl="revTx" presStyleIdx="3" presStyleCnt="8" custScaleX="139446">
        <dgm:presLayoutVars/>
      </dgm:prSet>
      <dgm:spPr/>
    </dgm:pt>
    <dgm:pt modelId="{F3BDC81E-46F4-43EF-98DC-97A4CDF3167E}" type="pres">
      <dgm:prSet presAssocID="{C09421D5-FF54-4024-A09E-DBBD084DA572}" presName="sibTrans" presStyleCnt="0"/>
      <dgm:spPr/>
    </dgm:pt>
    <dgm:pt modelId="{EACB56DC-5E72-41EE-B4F5-46CB13529C52}" type="pres">
      <dgm:prSet presAssocID="{B3D699DC-7B2E-4352-A2CE-6C4CF208D16C}" presName="compNode" presStyleCnt="0"/>
      <dgm:spPr/>
    </dgm:pt>
    <dgm:pt modelId="{D9C6D843-C574-4D7C-8F13-586D6B0EAC3F}" type="pres">
      <dgm:prSet presAssocID="{B3D699DC-7B2E-4352-A2CE-6C4CF208D16C}" presName="bgRect" presStyleLbl="bgShp" presStyleIdx="2" presStyleCnt="4"/>
      <dgm:spPr/>
    </dgm:pt>
    <dgm:pt modelId="{77F816DC-189A-4608-96BB-338B46E227AC}" type="pres">
      <dgm:prSet presAssocID="{B3D699DC-7B2E-4352-A2CE-6C4CF208D16C}" presName="iconRect" presStyleLbl="node1" presStyleIdx="2" presStyleCnt="4"/>
      <dgm:spPr>
        <a:blipFill rotWithShape="1">
          <a:blip xmlns:r="http://schemas.openxmlformats.org/officeDocument/2006/relationships"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79F5DE4C-B4FA-40CC-9960-43F071C57169}" type="pres">
      <dgm:prSet presAssocID="{B3D699DC-7B2E-4352-A2CE-6C4CF208D16C}" presName="spaceRect" presStyleCnt="0"/>
      <dgm:spPr/>
    </dgm:pt>
    <dgm:pt modelId="{05F217B8-6E17-43AF-8F46-3C5CDFA9FEFC}" type="pres">
      <dgm:prSet presAssocID="{B3D699DC-7B2E-4352-A2CE-6C4CF208D16C}" presName="parTx" presStyleLbl="revTx" presStyleIdx="4" presStyleCnt="8">
        <dgm:presLayoutVars>
          <dgm:chMax val="0"/>
          <dgm:chPref val="0"/>
        </dgm:presLayoutVars>
      </dgm:prSet>
      <dgm:spPr/>
    </dgm:pt>
    <dgm:pt modelId="{EA623D9A-1A33-4E49-B8E5-53865D47BA8A}" type="pres">
      <dgm:prSet presAssocID="{B3D699DC-7B2E-4352-A2CE-6C4CF208D16C}" presName="desTx" presStyleLbl="revTx" presStyleIdx="5" presStyleCnt="8" custScaleX="139446">
        <dgm:presLayoutVars/>
      </dgm:prSet>
      <dgm:spPr/>
    </dgm:pt>
    <dgm:pt modelId="{DCBF7FA9-2B26-4DCB-A64D-795AFAD742D9}" type="pres">
      <dgm:prSet presAssocID="{031A07B0-C37E-4109-A904-3CD8219A51AF}" presName="sibTrans" presStyleCnt="0"/>
      <dgm:spPr/>
    </dgm:pt>
    <dgm:pt modelId="{0B3DC813-5AFE-4D6A-B294-C033D805345F}" type="pres">
      <dgm:prSet presAssocID="{70109CCE-1736-4B34-A3D0-0493533FD635}" presName="compNode" presStyleCnt="0"/>
      <dgm:spPr/>
    </dgm:pt>
    <dgm:pt modelId="{66F0D092-3A92-467F-B850-74C7AE14357A}" type="pres">
      <dgm:prSet presAssocID="{70109CCE-1736-4B34-A3D0-0493533FD635}" presName="bgRect" presStyleLbl="bgShp" presStyleIdx="3" presStyleCnt="4"/>
      <dgm:spPr/>
    </dgm:pt>
    <dgm:pt modelId="{E1A64BBD-1929-4CAD-98E9-CEE1BB467A5B}" type="pres">
      <dgm:prSet presAssocID="{70109CCE-1736-4B34-A3D0-0493533FD635}" presName="iconRect" presStyleLbl="node1" presStyleIdx="3" presStyleCnt="4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 Urgent"/>
        </a:ext>
      </dgm:extLst>
    </dgm:pt>
    <dgm:pt modelId="{D1DD0C52-55C9-4C8D-B3E5-CE0CA315371B}" type="pres">
      <dgm:prSet presAssocID="{70109CCE-1736-4B34-A3D0-0493533FD635}" presName="spaceRect" presStyleCnt="0"/>
      <dgm:spPr/>
    </dgm:pt>
    <dgm:pt modelId="{11C89ABF-B952-44C9-A2D7-6FDAE726817E}" type="pres">
      <dgm:prSet presAssocID="{70109CCE-1736-4B34-A3D0-0493533FD635}" presName="parTx" presStyleLbl="revTx" presStyleIdx="6" presStyleCnt="8">
        <dgm:presLayoutVars>
          <dgm:chMax val="0"/>
          <dgm:chPref val="0"/>
        </dgm:presLayoutVars>
      </dgm:prSet>
      <dgm:spPr/>
    </dgm:pt>
    <dgm:pt modelId="{24A51531-BC69-4573-BB60-B2AE7464C13E}" type="pres">
      <dgm:prSet presAssocID="{70109CCE-1736-4B34-A3D0-0493533FD635}" presName="desTx" presStyleLbl="revTx" presStyleIdx="7" presStyleCnt="8" custScaleX="139446">
        <dgm:presLayoutVars/>
      </dgm:prSet>
      <dgm:spPr/>
    </dgm:pt>
  </dgm:ptLst>
  <dgm:cxnLst>
    <dgm:cxn modelId="{B8370A05-D78D-4D86-8A6A-6E9A9B581783}" type="presOf" srcId="{6688ABC5-79E2-456A-A0DF-F27A51556EDB}" destId="{24A51531-BC69-4573-BB60-B2AE7464C13E}" srcOrd="0" destOrd="1" presId="urn:microsoft.com/office/officeart/2018/2/layout/IconVerticalSolidList"/>
    <dgm:cxn modelId="{872AB310-E3D9-494B-88FE-C57EF20D85B3}" srcId="{B3D699DC-7B2E-4352-A2CE-6C4CF208D16C}" destId="{D2C64EEB-2602-4966-B4A7-1A433DD68637}" srcOrd="2" destOrd="0" parTransId="{F8CC3860-88C2-40FD-A2AF-32CAEE150E5E}" sibTransId="{98DD624A-037F-4C98-AD68-3447B2FBBBD3}"/>
    <dgm:cxn modelId="{17BFCA12-FED1-4782-99A9-BA9E7D0CF144}" srcId="{F7060970-393C-433C-ACCE-DFF20BDB5BA8}" destId="{70109CCE-1736-4B34-A3D0-0493533FD635}" srcOrd="3" destOrd="0" parTransId="{7F96505F-A0DA-4E03-8ECF-8246F492A898}" sibTransId="{3CCD9EE1-DE1F-4FF8-AB79-C75B40BEE05A}"/>
    <dgm:cxn modelId="{CD5A7415-546F-4ABF-8439-FE6FEFF01AE6}" srcId="{5720210D-868F-4CE8-929C-475F733898C0}" destId="{040D2FBB-D300-4E32-8F2C-08EAA09E2BFD}" srcOrd="1" destOrd="0" parTransId="{731B4E0D-6CEA-4887-9A84-167724F475AB}" sibTransId="{F92786D1-21BE-4C72-9941-2957EAE38898}"/>
    <dgm:cxn modelId="{304F9315-ADFD-41A9-B624-DED6427ACC8E}" type="presOf" srcId="{FC067918-E567-41C7-B9A5-88F5D23AA9D1}" destId="{6632378B-4037-441E-B4FD-6517E80FBD91}" srcOrd="0" destOrd="0" presId="urn:microsoft.com/office/officeart/2018/2/layout/IconVerticalSolidList"/>
    <dgm:cxn modelId="{F41FE127-5C91-434E-9444-E17A00B9832E}" type="presOf" srcId="{040D2FBB-D300-4E32-8F2C-08EAA09E2BFD}" destId="{6632378B-4037-441E-B4FD-6517E80FBD91}" srcOrd="0" destOrd="1" presId="urn:microsoft.com/office/officeart/2018/2/layout/IconVerticalSolidList"/>
    <dgm:cxn modelId="{8A0D1A29-296B-4FBE-803E-F9D8E9490F34}" type="presOf" srcId="{D2C64EEB-2602-4966-B4A7-1A433DD68637}" destId="{EA623D9A-1A33-4E49-B8E5-53865D47BA8A}" srcOrd="0" destOrd="2" presId="urn:microsoft.com/office/officeart/2018/2/layout/IconVerticalSolidList"/>
    <dgm:cxn modelId="{6F523F3E-E358-464F-AB2F-D943134FFAE0}" srcId="{F7060970-393C-433C-ACCE-DFF20BDB5BA8}" destId="{5720210D-868F-4CE8-929C-475F733898C0}" srcOrd="0" destOrd="0" parTransId="{602E302D-1036-4EEB-9841-3B8EBC5C4FEC}" sibTransId="{77B67160-6515-4F92-BBDC-79DDD7B68550}"/>
    <dgm:cxn modelId="{24B66D5B-6DD3-473E-A359-8502E96E6D5E}" srcId="{16C59FC4-CA80-4188-B01B-5F50A4F9B511}" destId="{D65288C1-6F19-4E6A-9F4F-A18F124133BC}" srcOrd="1" destOrd="0" parTransId="{5F45741A-6C06-4CAA-9CB0-0A29CCE0BD34}" sibTransId="{E87FBE28-50B6-4D6F-96BF-4FCABEA60F73}"/>
    <dgm:cxn modelId="{54D42563-9527-4AA2-8C07-A00C86EDEE76}" srcId="{70109CCE-1736-4B34-A3D0-0493533FD635}" destId="{6E94C441-6F78-444F-9933-AE68006EAA12}" srcOrd="2" destOrd="0" parTransId="{F6B52DDE-2A21-41C1-9EAE-C201119683E3}" sibTransId="{62000A3A-B6C6-4F13-A4FD-C9F011F40D4E}"/>
    <dgm:cxn modelId="{40EDBC6A-20C1-42FA-B237-3BC6293B850A}" type="presOf" srcId="{84127656-BDBC-4DF5-83D2-C4CA67D909BF}" destId="{24A51531-BC69-4573-BB60-B2AE7464C13E}" srcOrd="0" destOrd="0" presId="urn:microsoft.com/office/officeart/2018/2/layout/IconVerticalSolidList"/>
    <dgm:cxn modelId="{A659BA71-441C-45AE-A011-D9A0E4453355}" srcId="{F7060970-393C-433C-ACCE-DFF20BDB5BA8}" destId="{B3D699DC-7B2E-4352-A2CE-6C4CF208D16C}" srcOrd="2" destOrd="0" parTransId="{14601D07-09A9-4FD9-A61B-EE642730936B}" sibTransId="{031A07B0-C37E-4109-A904-3CD8219A51AF}"/>
    <dgm:cxn modelId="{36EF0674-E8CC-42A5-BED3-463A77BBB4EE}" type="presOf" srcId="{D65288C1-6F19-4E6A-9F4F-A18F124133BC}" destId="{8AE89709-173E-4417-A602-C11380E3F806}" srcOrd="0" destOrd="1" presId="urn:microsoft.com/office/officeart/2018/2/layout/IconVerticalSolidList"/>
    <dgm:cxn modelId="{2F6CBE55-8F3C-46A9-A462-E1BEA3ED5375}" srcId="{B3D699DC-7B2E-4352-A2CE-6C4CF208D16C}" destId="{C0D68516-B7AE-4863-BD98-5F4607E75131}" srcOrd="0" destOrd="0" parTransId="{C00954D7-D1D0-4652-BCA0-5C65C9B3501C}" sibTransId="{ADFFC235-5C5B-4BEC-8667-1205E559F65B}"/>
    <dgm:cxn modelId="{EA969E57-EB76-4C1C-90CE-27CF998637AD}" type="presOf" srcId="{A4A1B47D-E763-4408-9B96-16FA2CA5D5CF}" destId="{8AE89709-173E-4417-A602-C11380E3F806}" srcOrd="0" destOrd="0" presId="urn:microsoft.com/office/officeart/2018/2/layout/IconVerticalSolidList"/>
    <dgm:cxn modelId="{62FCC958-8DF6-46B6-9BA0-4C30B1AD1171}" srcId="{F7060970-393C-433C-ACCE-DFF20BDB5BA8}" destId="{16C59FC4-CA80-4188-B01B-5F50A4F9B511}" srcOrd="1" destOrd="0" parTransId="{74C1E7B7-7102-47A4-8984-CE3764401B76}" sibTransId="{C09421D5-FF54-4024-A09E-DBBD084DA572}"/>
    <dgm:cxn modelId="{E58FE48E-7FB6-4B12-8CD2-43704CAD0EAD}" type="presOf" srcId="{16C59FC4-CA80-4188-B01B-5F50A4F9B511}" destId="{80590472-26DA-494A-849D-BE96806B1B29}" srcOrd="0" destOrd="0" presId="urn:microsoft.com/office/officeart/2018/2/layout/IconVerticalSolidList"/>
    <dgm:cxn modelId="{06CFE28F-EF31-4B5A-AFE8-56AE86FD5736}" srcId="{16C59FC4-CA80-4188-B01B-5F50A4F9B511}" destId="{2032C17C-6008-45FA-9356-AEAA8594EA7C}" srcOrd="2" destOrd="0" parTransId="{003C456E-B2A9-4332-ACA1-9CFA45810B59}" sibTransId="{295C5B08-020F-4CC7-A1B1-5BE5F857EC9E}"/>
    <dgm:cxn modelId="{21642194-F61E-4061-A99B-9DB24F0EDE01}" type="presOf" srcId="{F7060970-393C-433C-ACCE-DFF20BDB5BA8}" destId="{936B6F3E-F363-4985-BEE3-4BA9B77F372D}" srcOrd="0" destOrd="0" presId="urn:microsoft.com/office/officeart/2018/2/layout/IconVerticalSolidList"/>
    <dgm:cxn modelId="{CDBBD594-FA41-4526-B409-A9AD6CC2B85D}" srcId="{5720210D-868F-4CE8-929C-475F733898C0}" destId="{FC067918-E567-41C7-B9A5-88F5D23AA9D1}" srcOrd="0" destOrd="0" parTransId="{ECEB4C45-52CE-46D9-8E35-A7336D176750}" sibTransId="{0AC656B1-60B8-4405-A0EA-79965135F444}"/>
    <dgm:cxn modelId="{03837399-F9CD-4D05-8FC6-73AF447D9C51}" srcId="{16C59FC4-CA80-4188-B01B-5F50A4F9B511}" destId="{A4A1B47D-E763-4408-9B96-16FA2CA5D5CF}" srcOrd="0" destOrd="0" parTransId="{80DBDE5C-36D1-4854-AC19-61442046B72C}" sibTransId="{6C0F297A-5B33-46DE-87E7-F58A8A74D68D}"/>
    <dgm:cxn modelId="{8C79B0AC-C729-44BA-B54B-DDC1A58EC6D4}" type="presOf" srcId="{70109CCE-1736-4B34-A3D0-0493533FD635}" destId="{11C89ABF-B952-44C9-A2D7-6FDAE726817E}" srcOrd="0" destOrd="0" presId="urn:microsoft.com/office/officeart/2018/2/layout/IconVerticalSolidList"/>
    <dgm:cxn modelId="{11FBB8AE-D5BB-4301-B944-64B2080DE865}" type="presOf" srcId="{C0D68516-B7AE-4863-BD98-5F4607E75131}" destId="{EA623D9A-1A33-4E49-B8E5-53865D47BA8A}" srcOrd="0" destOrd="0" presId="urn:microsoft.com/office/officeart/2018/2/layout/IconVerticalSolidList"/>
    <dgm:cxn modelId="{1D23E0B4-6C80-4E33-9748-17ED5D0D17E7}" srcId="{70109CCE-1736-4B34-A3D0-0493533FD635}" destId="{84127656-BDBC-4DF5-83D2-C4CA67D909BF}" srcOrd="0" destOrd="0" parTransId="{E62FDE9C-5130-402C-A877-E9A356AD2D59}" sibTransId="{ADA3A8B3-81CF-42D0-AE25-C76D01F4033C}"/>
    <dgm:cxn modelId="{C8C4DDBD-7318-4A36-A0BD-207977B43DE8}" type="presOf" srcId="{6E94C441-6F78-444F-9933-AE68006EAA12}" destId="{24A51531-BC69-4573-BB60-B2AE7464C13E}" srcOrd="0" destOrd="2" presId="urn:microsoft.com/office/officeart/2018/2/layout/IconVerticalSolidList"/>
    <dgm:cxn modelId="{18852ED4-9465-4CC5-99C5-8226D8945799}" type="presOf" srcId="{5720210D-868F-4CE8-929C-475F733898C0}" destId="{4FEAAE49-BCF2-44F5-86B3-6636736818AA}" srcOrd="0" destOrd="0" presId="urn:microsoft.com/office/officeart/2018/2/layout/IconVerticalSolidList"/>
    <dgm:cxn modelId="{31B05EDE-B8DE-4E40-B5CE-ED9BEADA691D}" type="presOf" srcId="{2032C17C-6008-45FA-9356-AEAA8594EA7C}" destId="{8AE89709-173E-4417-A602-C11380E3F806}" srcOrd="0" destOrd="2" presId="urn:microsoft.com/office/officeart/2018/2/layout/IconVerticalSolidList"/>
    <dgm:cxn modelId="{338EF5ED-221A-4312-93CC-52A87AE8625A}" type="presOf" srcId="{B3D699DC-7B2E-4352-A2CE-6C4CF208D16C}" destId="{05F217B8-6E17-43AF-8F46-3C5CDFA9FEFC}" srcOrd="0" destOrd="0" presId="urn:microsoft.com/office/officeart/2018/2/layout/IconVerticalSolidList"/>
    <dgm:cxn modelId="{0AB4E0F3-A12F-4E65-A1E7-36870630D325}" type="presOf" srcId="{A624EBCC-1BE3-4335-A9C6-047593B0D27A}" destId="{EA623D9A-1A33-4E49-B8E5-53865D47BA8A}" srcOrd="0" destOrd="1" presId="urn:microsoft.com/office/officeart/2018/2/layout/IconVerticalSolidList"/>
    <dgm:cxn modelId="{3EF576FC-954C-4F8C-A498-8FF3961A8E6C}" srcId="{B3D699DC-7B2E-4352-A2CE-6C4CF208D16C}" destId="{A624EBCC-1BE3-4335-A9C6-047593B0D27A}" srcOrd="1" destOrd="0" parTransId="{17696874-53F9-4E16-9FF2-206EBF07F64C}" sibTransId="{EFC22A56-9DE5-4F7F-8B6C-DB774B44E0F5}"/>
    <dgm:cxn modelId="{0833DFFD-278E-4273-A42B-30528811C295}" srcId="{70109CCE-1736-4B34-A3D0-0493533FD635}" destId="{6688ABC5-79E2-456A-A0DF-F27A51556EDB}" srcOrd="1" destOrd="0" parTransId="{5F31BF8B-81A5-48E9-A68D-40F0B1F9C140}" sibTransId="{9E66AE3D-69D4-44B7-A89D-F77201984792}"/>
    <dgm:cxn modelId="{66C934AA-8587-4293-8128-A6F1D5ADEDFA}" type="presParOf" srcId="{936B6F3E-F363-4985-BEE3-4BA9B77F372D}" destId="{E09C3E1A-3BDA-4D61-AA9E-39358DC4EAAD}" srcOrd="0" destOrd="0" presId="urn:microsoft.com/office/officeart/2018/2/layout/IconVerticalSolidList"/>
    <dgm:cxn modelId="{7E548BC0-4510-4144-AF7D-D2F25E4F776F}" type="presParOf" srcId="{E09C3E1A-3BDA-4D61-AA9E-39358DC4EAAD}" destId="{80710BAE-9FCE-4855-B121-8117188421E3}" srcOrd="0" destOrd="0" presId="urn:microsoft.com/office/officeart/2018/2/layout/IconVerticalSolidList"/>
    <dgm:cxn modelId="{84AA5017-6C6F-4051-BBE5-B37F02FF20D9}" type="presParOf" srcId="{E09C3E1A-3BDA-4D61-AA9E-39358DC4EAAD}" destId="{AB924874-D63A-4E46-B84F-6A074F75368B}" srcOrd="1" destOrd="0" presId="urn:microsoft.com/office/officeart/2018/2/layout/IconVerticalSolidList"/>
    <dgm:cxn modelId="{357EF438-67DA-4741-A802-68AD313EA46D}" type="presParOf" srcId="{E09C3E1A-3BDA-4D61-AA9E-39358DC4EAAD}" destId="{FF01083F-1020-4F4D-BB51-55B3F88045B1}" srcOrd="2" destOrd="0" presId="urn:microsoft.com/office/officeart/2018/2/layout/IconVerticalSolidList"/>
    <dgm:cxn modelId="{05A7245E-1FD9-4FBB-9E99-4E4AEC23DB55}" type="presParOf" srcId="{E09C3E1A-3BDA-4D61-AA9E-39358DC4EAAD}" destId="{4FEAAE49-BCF2-44F5-86B3-6636736818AA}" srcOrd="3" destOrd="0" presId="urn:microsoft.com/office/officeart/2018/2/layout/IconVerticalSolidList"/>
    <dgm:cxn modelId="{5FCACC54-803E-419E-BAEC-766D40A07CEE}" type="presParOf" srcId="{E09C3E1A-3BDA-4D61-AA9E-39358DC4EAAD}" destId="{6632378B-4037-441E-B4FD-6517E80FBD91}" srcOrd="4" destOrd="0" presId="urn:microsoft.com/office/officeart/2018/2/layout/IconVerticalSolidList"/>
    <dgm:cxn modelId="{63EE2309-9DA4-480C-A660-8ADD2E599D93}" type="presParOf" srcId="{936B6F3E-F363-4985-BEE3-4BA9B77F372D}" destId="{C5175AEA-4392-4E48-B084-10DF1CC49ADB}" srcOrd="1" destOrd="0" presId="urn:microsoft.com/office/officeart/2018/2/layout/IconVerticalSolidList"/>
    <dgm:cxn modelId="{7F37DF38-C3D9-43E2-A747-4EAC72CE32DE}" type="presParOf" srcId="{936B6F3E-F363-4985-BEE3-4BA9B77F372D}" destId="{15CDF92A-83B1-42A2-9703-0AF283928DB8}" srcOrd="2" destOrd="0" presId="urn:microsoft.com/office/officeart/2018/2/layout/IconVerticalSolidList"/>
    <dgm:cxn modelId="{4E95C47C-C4FF-490A-9C91-DDCA0D4D990C}" type="presParOf" srcId="{15CDF92A-83B1-42A2-9703-0AF283928DB8}" destId="{9B646F29-63D1-4B89-BB05-A501BCC3CF24}" srcOrd="0" destOrd="0" presId="urn:microsoft.com/office/officeart/2018/2/layout/IconVerticalSolidList"/>
    <dgm:cxn modelId="{C425FBB1-13BD-4988-B0D3-27DF748A66BB}" type="presParOf" srcId="{15CDF92A-83B1-42A2-9703-0AF283928DB8}" destId="{90C67D93-F6AC-4CBB-A3D6-E37C9E8277E3}" srcOrd="1" destOrd="0" presId="urn:microsoft.com/office/officeart/2018/2/layout/IconVerticalSolidList"/>
    <dgm:cxn modelId="{4CCF3893-23FC-4DA1-BBB2-190692CFE4B8}" type="presParOf" srcId="{15CDF92A-83B1-42A2-9703-0AF283928DB8}" destId="{B20C59A9-DB35-4A8B-ABB2-8FB480925638}" srcOrd="2" destOrd="0" presId="urn:microsoft.com/office/officeart/2018/2/layout/IconVerticalSolidList"/>
    <dgm:cxn modelId="{DFD02375-BDBC-4A10-8A67-218A89A5A09A}" type="presParOf" srcId="{15CDF92A-83B1-42A2-9703-0AF283928DB8}" destId="{80590472-26DA-494A-849D-BE96806B1B29}" srcOrd="3" destOrd="0" presId="urn:microsoft.com/office/officeart/2018/2/layout/IconVerticalSolidList"/>
    <dgm:cxn modelId="{2A7BEF69-C7D0-45BF-8210-D048C3289F22}" type="presParOf" srcId="{15CDF92A-83B1-42A2-9703-0AF283928DB8}" destId="{8AE89709-173E-4417-A602-C11380E3F806}" srcOrd="4" destOrd="0" presId="urn:microsoft.com/office/officeart/2018/2/layout/IconVerticalSolidList"/>
    <dgm:cxn modelId="{7C2C0F7D-4E6D-42F5-AD34-72178A4E6571}" type="presParOf" srcId="{936B6F3E-F363-4985-BEE3-4BA9B77F372D}" destId="{F3BDC81E-46F4-43EF-98DC-97A4CDF3167E}" srcOrd="3" destOrd="0" presId="urn:microsoft.com/office/officeart/2018/2/layout/IconVerticalSolidList"/>
    <dgm:cxn modelId="{1DDA9D3E-966B-4B60-9016-BCCA4DD93D0B}" type="presParOf" srcId="{936B6F3E-F363-4985-BEE3-4BA9B77F372D}" destId="{EACB56DC-5E72-41EE-B4F5-46CB13529C52}" srcOrd="4" destOrd="0" presId="urn:microsoft.com/office/officeart/2018/2/layout/IconVerticalSolidList"/>
    <dgm:cxn modelId="{BCF9FA69-A06F-451E-81EE-582BB0BE4B9C}" type="presParOf" srcId="{EACB56DC-5E72-41EE-B4F5-46CB13529C52}" destId="{D9C6D843-C574-4D7C-8F13-586D6B0EAC3F}" srcOrd="0" destOrd="0" presId="urn:microsoft.com/office/officeart/2018/2/layout/IconVerticalSolidList"/>
    <dgm:cxn modelId="{E1403117-E1ED-4319-8AF9-3C9C02A35FCF}" type="presParOf" srcId="{EACB56DC-5E72-41EE-B4F5-46CB13529C52}" destId="{77F816DC-189A-4608-96BB-338B46E227AC}" srcOrd="1" destOrd="0" presId="urn:microsoft.com/office/officeart/2018/2/layout/IconVerticalSolidList"/>
    <dgm:cxn modelId="{C73AAB59-5180-44B2-AAF6-1507722501BA}" type="presParOf" srcId="{EACB56DC-5E72-41EE-B4F5-46CB13529C52}" destId="{79F5DE4C-B4FA-40CC-9960-43F071C57169}" srcOrd="2" destOrd="0" presId="urn:microsoft.com/office/officeart/2018/2/layout/IconVerticalSolidList"/>
    <dgm:cxn modelId="{B7AE6BE5-DD60-447C-AF40-642044B61F3D}" type="presParOf" srcId="{EACB56DC-5E72-41EE-B4F5-46CB13529C52}" destId="{05F217B8-6E17-43AF-8F46-3C5CDFA9FEFC}" srcOrd="3" destOrd="0" presId="urn:microsoft.com/office/officeart/2018/2/layout/IconVerticalSolidList"/>
    <dgm:cxn modelId="{59739FEC-53FF-4063-9FCE-DBEDE42C8C32}" type="presParOf" srcId="{EACB56DC-5E72-41EE-B4F5-46CB13529C52}" destId="{EA623D9A-1A33-4E49-B8E5-53865D47BA8A}" srcOrd="4" destOrd="0" presId="urn:microsoft.com/office/officeart/2018/2/layout/IconVerticalSolidList"/>
    <dgm:cxn modelId="{07C830C2-9676-4E13-AAD1-214605CED512}" type="presParOf" srcId="{936B6F3E-F363-4985-BEE3-4BA9B77F372D}" destId="{DCBF7FA9-2B26-4DCB-A64D-795AFAD742D9}" srcOrd="5" destOrd="0" presId="urn:microsoft.com/office/officeart/2018/2/layout/IconVerticalSolidList"/>
    <dgm:cxn modelId="{CE09BE4B-0AEE-4175-974B-CA2C8B2992CA}" type="presParOf" srcId="{936B6F3E-F363-4985-BEE3-4BA9B77F372D}" destId="{0B3DC813-5AFE-4D6A-B294-C033D805345F}" srcOrd="6" destOrd="0" presId="urn:microsoft.com/office/officeart/2018/2/layout/IconVerticalSolidList"/>
    <dgm:cxn modelId="{C2B72B1D-B977-4068-8480-CA0620B99905}" type="presParOf" srcId="{0B3DC813-5AFE-4D6A-B294-C033D805345F}" destId="{66F0D092-3A92-467F-B850-74C7AE14357A}" srcOrd="0" destOrd="0" presId="urn:microsoft.com/office/officeart/2018/2/layout/IconVerticalSolidList"/>
    <dgm:cxn modelId="{EA6BBE42-132C-4D8E-8CBA-D5F7F67DD703}" type="presParOf" srcId="{0B3DC813-5AFE-4D6A-B294-C033D805345F}" destId="{E1A64BBD-1929-4CAD-98E9-CEE1BB467A5B}" srcOrd="1" destOrd="0" presId="urn:microsoft.com/office/officeart/2018/2/layout/IconVerticalSolidList"/>
    <dgm:cxn modelId="{FFB8E441-5C6A-4BD4-BD62-A50137726C19}" type="presParOf" srcId="{0B3DC813-5AFE-4D6A-B294-C033D805345F}" destId="{D1DD0C52-55C9-4C8D-B3E5-CE0CA315371B}" srcOrd="2" destOrd="0" presId="urn:microsoft.com/office/officeart/2018/2/layout/IconVerticalSolidList"/>
    <dgm:cxn modelId="{646DBCED-C604-496F-B02F-710C9B1EA669}" type="presParOf" srcId="{0B3DC813-5AFE-4D6A-B294-C033D805345F}" destId="{11C89ABF-B952-44C9-A2D7-6FDAE726817E}" srcOrd="3" destOrd="0" presId="urn:microsoft.com/office/officeart/2018/2/layout/IconVerticalSolidList"/>
    <dgm:cxn modelId="{88A924B6-58DA-45E5-8D4C-EB9B14128072}" type="presParOf" srcId="{0B3DC813-5AFE-4D6A-B294-C033D805345F}" destId="{24A51531-BC69-4573-BB60-B2AE7464C13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9C8ABE-B05B-4FD5-B6A1-237D0BDAC981}" type="doc">
      <dgm:prSet loTypeId="urn:microsoft.com/office/officeart/2011/layout/InterconnectedBlockProcess" loCatId="process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C807219F-8CC9-4ADD-8045-3B116ABB7AB7}">
      <dgm:prSet phldrT="[Text]"/>
      <dgm:spPr/>
      <dgm:t>
        <a:bodyPr/>
        <a:lstStyle/>
        <a:p>
          <a:r>
            <a:rPr lang="en-US" dirty="0"/>
            <a:t>Empty room /w single target</a:t>
          </a:r>
        </a:p>
      </dgm:t>
    </dgm:pt>
    <dgm:pt modelId="{2AC5257B-B685-452A-A5F9-E1150AF97590}" type="parTrans" cxnId="{950DD037-BA64-4090-A347-C5AA32964299}">
      <dgm:prSet/>
      <dgm:spPr/>
      <dgm:t>
        <a:bodyPr/>
        <a:lstStyle/>
        <a:p>
          <a:endParaRPr lang="en-US"/>
        </a:p>
      </dgm:t>
    </dgm:pt>
    <dgm:pt modelId="{AD178978-5DA3-4524-A3E1-C1FFFFE7A140}" type="sibTrans" cxnId="{950DD037-BA64-4090-A347-C5AA32964299}">
      <dgm:prSet/>
      <dgm:spPr/>
      <dgm:t>
        <a:bodyPr/>
        <a:lstStyle/>
        <a:p>
          <a:endParaRPr lang="en-US"/>
        </a:p>
      </dgm:t>
    </dgm:pt>
    <dgm:pt modelId="{A97E2520-CD8D-43D9-A36D-31D75C253F22}">
      <dgm:prSet phldrT="[Text]"/>
      <dgm:spPr/>
      <dgm:t>
        <a:bodyPr/>
        <a:lstStyle/>
        <a:p>
          <a:r>
            <a:rPr lang="en-US" dirty="0"/>
            <a:t>Locate target</a:t>
          </a:r>
        </a:p>
        <a:p>
          <a:r>
            <a:rPr lang="en-US" dirty="0"/>
            <a:t>Fly towards target</a:t>
          </a:r>
        </a:p>
        <a:p>
          <a:r>
            <a:rPr lang="en-US" dirty="0"/>
            <a:t>Obtain target</a:t>
          </a:r>
        </a:p>
      </dgm:t>
    </dgm:pt>
    <dgm:pt modelId="{9D2D9DD5-33CE-4756-AC3D-93FD31C9DD9D}" type="parTrans" cxnId="{51FC09B9-CD69-457D-94ED-494BEE7FAFB4}">
      <dgm:prSet/>
      <dgm:spPr/>
      <dgm:t>
        <a:bodyPr/>
        <a:lstStyle/>
        <a:p>
          <a:endParaRPr lang="en-US"/>
        </a:p>
      </dgm:t>
    </dgm:pt>
    <dgm:pt modelId="{65A27F3A-7C79-4695-9E6B-D690BDCE7572}" type="sibTrans" cxnId="{51FC09B9-CD69-457D-94ED-494BEE7FAFB4}">
      <dgm:prSet/>
      <dgm:spPr/>
      <dgm:t>
        <a:bodyPr/>
        <a:lstStyle/>
        <a:p>
          <a:endParaRPr lang="en-US"/>
        </a:p>
      </dgm:t>
    </dgm:pt>
    <dgm:pt modelId="{BD0E6C39-0C56-4BA5-AB94-9EE9B27336E8}">
      <dgm:prSet phldrT="[Text]"/>
      <dgm:spPr/>
      <dgm:t>
        <a:bodyPr/>
        <a:lstStyle/>
        <a:p>
          <a:r>
            <a:rPr lang="en-US" dirty="0"/>
            <a:t>Room with racks and single target</a:t>
          </a:r>
        </a:p>
      </dgm:t>
    </dgm:pt>
    <dgm:pt modelId="{EA1C4C39-66C4-4DBB-B493-EDD8D5585C3B}" type="parTrans" cxnId="{5969B304-ABA4-4566-9F53-E9BD9766ABDC}">
      <dgm:prSet/>
      <dgm:spPr/>
      <dgm:t>
        <a:bodyPr/>
        <a:lstStyle/>
        <a:p>
          <a:endParaRPr lang="en-US"/>
        </a:p>
      </dgm:t>
    </dgm:pt>
    <dgm:pt modelId="{DFE4CE7B-5E38-42D6-A82B-1D4C10486136}" type="sibTrans" cxnId="{5969B304-ABA4-4566-9F53-E9BD9766ABDC}">
      <dgm:prSet/>
      <dgm:spPr/>
      <dgm:t>
        <a:bodyPr/>
        <a:lstStyle/>
        <a:p>
          <a:endParaRPr lang="en-US"/>
        </a:p>
      </dgm:t>
    </dgm:pt>
    <dgm:pt modelId="{DD89696C-665F-435D-8C93-9F4560E1D1D5}">
      <dgm:prSet phldrT="[Text]"/>
      <dgm:spPr/>
      <dgm:t>
        <a:bodyPr/>
        <a:lstStyle/>
        <a:p>
          <a:r>
            <a:rPr lang="en-US" dirty="0"/>
            <a:t>Locate target</a:t>
          </a:r>
        </a:p>
        <a:p>
          <a:r>
            <a:rPr lang="en-US" dirty="0"/>
            <a:t>Fly towards target</a:t>
          </a:r>
        </a:p>
        <a:p>
          <a:r>
            <a:rPr lang="en-US" dirty="0"/>
            <a:t>Avoid collision</a:t>
          </a:r>
        </a:p>
        <a:p>
          <a:r>
            <a:rPr lang="en-US" dirty="0"/>
            <a:t>Obtain target</a:t>
          </a:r>
        </a:p>
      </dgm:t>
    </dgm:pt>
    <dgm:pt modelId="{73FE29FD-BB6D-4D1A-86B8-B7037BA0F633}" type="parTrans" cxnId="{0AE7113B-E5B8-4173-A15F-1E0227FDE3E6}">
      <dgm:prSet/>
      <dgm:spPr/>
      <dgm:t>
        <a:bodyPr/>
        <a:lstStyle/>
        <a:p>
          <a:endParaRPr lang="en-US"/>
        </a:p>
      </dgm:t>
    </dgm:pt>
    <dgm:pt modelId="{BA20646F-C7C6-43CD-A541-0F6AA8681E3A}" type="sibTrans" cxnId="{0AE7113B-E5B8-4173-A15F-1E0227FDE3E6}">
      <dgm:prSet/>
      <dgm:spPr/>
      <dgm:t>
        <a:bodyPr/>
        <a:lstStyle/>
        <a:p>
          <a:endParaRPr lang="en-US"/>
        </a:p>
      </dgm:t>
    </dgm:pt>
    <dgm:pt modelId="{AB35A1EB-2E32-4AC5-87A6-417018DDD78B}">
      <dgm:prSet phldrT="[Text]"/>
      <dgm:spPr/>
      <dgm:t>
        <a:bodyPr/>
        <a:lstStyle/>
        <a:p>
          <a:r>
            <a:rPr lang="en-US" dirty="0"/>
            <a:t>Room with racks and multiple targets</a:t>
          </a:r>
        </a:p>
      </dgm:t>
    </dgm:pt>
    <dgm:pt modelId="{1343C474-F4A1-4C9D-B993-51BC6C235061}" type="parTrans" cxnId="{02ECBBD8-E7EF-4016-A5DC-319797023495}">
      <dgm:prSet/>
      <dgm:spPr/>
      <dgm:t>
        <a:bodyPr/>
        <a:lstStyle/>
        <a:p>
          <a:endParaRPr lang="en-US"/>
        </a:p>
      </dgm:t>
    </dgm:pt>
    <dgm:pt modelId="{7C316A8E-DA4A-43C7-BB6F-64D931B4B7BD}" type="sibTrans" cxnId="{02ECBBD8-E7EF-4016-A5DC-319797023495}">
      <dgm:prSet/>
      <dgm:spPr/>
      <dgm:t>
        <a:bodyPr/>
        <a:lstStyle/>
        <a:p>
          <a:endParaRPr lang="en-US"/>
        </a:p>
      </dgm:t>
    </dgm:pt>
    <dgm:pt modelId="{64A612D5-E58F-4A3F-8C94-73573BF74A0C}">
      <dgm:prSet phldrT="[Text]"/>
      <dgm:spPr/>
      <dgm:t>
        <a:bodyPr/>
        <a:lstStyle/>
        <a:p>
          <a:r>
            <a:rPr lang="en-US" dirty="0"/>
            <a:t>Locate targets</a:t>
          </a:r>
        </a:p>
        <a:p>
          <a:r>
            <a:rPr lang="en-US" dirty="0"/>
            <a:t>Determine shortest path</a:t>
          </a:r>
        </a:p>
        <a:p>
          <a:r>
            <a:rPr lang="en-US" dirty="0"/>
            <a:t>Fly path</a:t>
          </a:r>
        </a:p>
        <a:p>
          <a:r>
            <a:rPr lang="en-US" dirty="0"/>
            <a:t>Avoid Collision</a:t>
          </a:r>
        </a:p>
        <a:p>
          <a:r>
            <a:rPr lang="en-US" dirty="0"/>
            <a:t>Obtain targets</a:t>
          </a:r>
        </a:p>
      </dgm:t>
    </dgm:pt>
    <dgm:pt modelId="{2D630C49-07A1-43D6-8983-79464796BE3B}" type="parTrans" cxnId="{CF8C46E4-1AA6-4A06-A26E-FDD2697F7F9D}">
      <dgm:prSet/>
      <dgm:spPr/>
      <dgm:t>
        <a:bodyPr/>
        <a:lstStyle/>
        <a:p>
          <a:endParaRPr lang="en-US"/>
        </a:p>
      </dgm:t>
    </dgm:pt>
    <dgm:pt modelId="{02FCB9DD-7984-4A97-AA22-68087F60300F}" type="sibTrans" cxnId="{CF8C46E4-1AA6-4A06-A26E-FDD2697F7F9D}">
      <dgm:prSet/>
      <dgm:spPr/>
      <dgm:t>
        <a:bodyPr/>
        <a:lstStyle/>
        <a:p>
          <a:endParaRPr lang="en-US"/>
        </a:p>
      </dgm:t>
    </dgm:pt>
    <dgm:pt modelId="{223BEDC4-4E15-4E46-8C1B-61D54C7DEAD0}" type="pres">
      <dgm:prSet presAssocID="{9D9C8ABE-B05B-4FD5-B6A1-237D0BDAC981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75F2D80D-3616-4093-8C18-27234691A496}" type="pres">
      <dgm:prSet presAssocID="{AB35A1EB-2E32-4AC5-87A6-417018DDD78B}" presName="ChildAccent3" presStyleCnt="0"/>
      <dgm:spPr/>
    </dgm:pt>
    <dgm:pt modelId="{ED7EC6AB-42ED-4CCC-899E-23B47A319D06}" type="pres">
      <dgm:prSet presAssocID="{AB35A1EB-2E32-4AC5-87A6-417018DDD78B}" presName="ChildAccent" presStyleLbl="alignImgPlace1" presStyleIdx="0" presStyleCnt="3"/>
      <dgm:spPr/>
    </dgm:pt>
    <dgm:pt modelId="{2AA8CF9C-9546-45FD-801E-71417ED29416}" type="pres">
      <dgm:prSet presAssocID="{AB35A1EB-2E32-4AC5-87A6-417018DDD78B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C83CB44-EB08-413C-B195-D209DC42B12E}" type="pres">
      <dgm:prSet presAssocID="{AB35A1EB-2E32-4AC5-87A6-417018DDD78B}" presName="Parent3" presStyleLbl="node1" presStyleIdx="0" presStyleCnt="3">
        <dgm:presLayoutVars>
          <dgm:chMax val="2"/>
          <dgm:chPref val="1"/>
          <dgm:bulletEnabled val="1"/>
        </dgm:presLayoutVars>
      </dgm:prSet>
      <dgm:spPr/>
    </dgm:pt>
    <dgm:pt modelId="{E5E878E8-3F87-46FA-99A5-93BB682767F1}" type="pres">
      <dgm:prSet presAssocID="{BD0E6C39-0C56-4BA5-AB94-9EE9B27336E8}" presName="ChildAccent2" presStyleCnt="0"/>
      <dgm:spPr/>
    </dgm:pt>
    <dgm:pt modelId="{A109044A-C768-42DB-A702-6C640A8FFAEC}" type="pres">
      <dgm:prSet presAssocID="{BD0E6C39-0C56-4BA5-AB94-9EE9B27336E8}" presName="ChildAccent" presStyleLbl="alignImgPlace1" presStyleIdx="1" presStyleCnt="3"/>
      <dgm:spPr/>
    </dgm:pt>
    <dgm:pt modelId="{DA49FBEA-EFB0-427A-9BED-4C10C063531B}" type="pres">
      <dgm:prSet presAssocID="{BD0E6C39-0C56-4BA5-AB94-9EE9B27336E8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D4CD9CE-CCE9-4FEF-936F-DF98E1018707}" type="pres">
      <dgm:prSet presAssocID="{BD0E6C39-0C56-4BA5-AB94-9EE9B27336E8}" presName="Parent2" presStyleLbl="node1" presStyleIdx="1" presStyleCnt="3">
        <dgm:presLayoutVars>
          <dgm:chMax val="2"/>
          <dgm:chPref val="1"/>
          <dgm:bulletEnabled val="1"/>
        </dgm:presLayoutVars>
      </dgm:prSet>
      <dgm:spPr/>
    </dgm:pt>
    <dgm:pt modelId="{C1E6BB71-E5A6-4B5A-B610-1A8BDF3B4BBD}" type="pres">
      <dgm:prSet presAssocID="{C807219F-8CC9-4ADD-8045-3B116ABB7AB7}" presName="ChildAccent1" presStyleCnt="0"/>
      <dgm:spPr/>
    </dgm:pt>
    <dgm:pt modelId="{A64CE55C-AC00-4A98-ACDA-8FE096836EC5}" type="pres">
      <dgm:prSet presAssocID="{C807219F-8CC9-4ADD-8045-3B116ABB7AB7}" presName="ChildAccent" presStyleLbl="alignImgPlace1" presStyleIdx="2" presStyleCnt="3"/>
      <dgm:spPr/>
    </dgm:pt>
    <dgm:pt modelId="{ED2CA557-C690-4895-B23B-EDACE4445C6F}" type="pres">
      <dgm:prSet presAssocID="{C807219F-8CC9-4ADD-8045-3B116ABB7AB7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C1A6F12-745D-4DE2-BB55-DA45E45AB9F3}" type="pres">
      <dgm:prSet presAssocID="{C807219F-8CC9-4ADD-8045-3B116ABB7AB7}" presName="Parent1" presStyleLbl="node1" presStyleIdx="2" presStyleCnt="3">
        <dgm:presLayoutVars>
          <dgm:chMax val="2"/>
          <dgm:chPref val="1"/>
          <dgm:bulletEnabled val="1"/>
        </dgm:presLayoutVars>
      </dgm:prSet>
      <dgm:spPr/>
    </dgm:pt>
  </dgm:ptLst>
  <dgm:cxnLst>
    <dgm:cxn modelId="{5969B304-ABA4-4566-9F53-E9BD9766ABDC}" srcId="{9D9C8ABE-B05B-4FD5-B6A1-237D0BDAC981}" destId="{BD0E6C39-0C56-4BA5-AB94-9EE9B27336E8}" srcOrd="1" destOrd="0" parTransId="{EA1C4C39-66C4-4DBB-B493-EDD8D5585C3B}" sibTransId="{DFE4CE7B-5E38-42D6-A82B-1D4C10486136}"/>
    <dgm:cxn modelId="{C79A5B07-995F-4A82-A0A9-C825D21324C7}" type="presOf" srcId="{DD89696C-665F-435D-8C93-9F4560E1D1D5}" destId="{DA49FBEA-EFB0-427A-9BED-4C10C063531B}" srcOrd="1" destOrd="0" presId="urn:microsoft.com/office/officeart/2011/layout/InterconnectedBlockProcess"/>
    <dgm:cxn modelId="{6761D30E-2429-4FD8-9D9F-7064B39B2474}" type="presOf" srcId="{C807219F-8CC9-4ADD-8045-3B116ABB7AB7}" destId="{1C1A6F12-745D-4DE2-BB55-DA45E45AB9F3}" srcOrd="0" destOrd="0" presId="urn:microsoft.com/office/officeart/2011/layout/InterconnectedBlockProcess"/>
    <dgm:cxn modelId="{950DD037-BA64-4090-A347-C5AA32964299}" srcId="{9D9C8ABE-B05B-4FD5-B6A1-237D0BDAC981}" destId="{C807219F-8CC9-4ADD-8045-3B116ABB7AB7}" srcOrd="0" destOrd="0" parTransId="{2AC5257B-B685-452A-A5F9-E1150AF97590}" sibTransId="{AD178978-5DA3-4524-A3E1-C1FFFFE7A140}"/>
    <dgm:cxn modelId="{0AE7113B-E5B8-4173-A15F-1E0227FDE3E6}" srcId="{BD0E6C39-0C56-4BA5-AB94-9EE9B27336E8}" destId="{DD89696C-665F-435D-8C93-9F4560E1D1D5}" srcOrd="0" destOrd="0" parTransId="{73FE29FD-BB6D-4D1A-86B8-B7037BA0F633}" sibTransId="{BA20646F-C7C6-43CD-A541-0F6AA8681E3A}"/>
    <dgm:cxn modelId="{FB41A03C-8FFE-427B-966F-16B1EA7A3A9F}" type="presOf" srcId="{A97E2520-CD8D-43D9-A36D-31D75C253F22}" destId="{A64CE55C-AC00-4A98-ACDA-8FE096836EC5}" srcOrd="0" destOrd="0" presId="urn:microsoft.com/office/officeart/2011/layout/InterconnectedBlockProcess"/>
    <dgm:cxn modelId="{9AC44243-A0D1-482D-81A7-6289471C3B2F}" type="presOf" srcId="{DD89696C-665F-435D-8C93-9F4560E1D1D5}" destId="{A109044A-C768-42DB-A702-6C640A8FFAEC}" srcOrd="0" destOrd="0" presId="urn:microsoft.com/office/officeart/2011/layout/InterconnectedBlockProcess"/>
    <dgm:cxn modelId="{88695264-CA43-45E2-BD38-3055180143B5}" type="presOf" srcId="{AB35A1EB-2E32-4AC5-87A6-417018DDD78B}" destId="{CC83CB44-EB08-413C-B195-D209DC42B12E}" srcOrd="0" destOrd="0" presId="urn:microsoft.com/office/officeart/2011/layout/InterconnectedBlockProcess"/>
    <dgm:cxn modelId="{620B0B6E-5D53-46F7-B9C3-3EF3433437E5}" type="presOf" srcId="{A97E2520-CD8D-43D9-A36D-31D75C253F22}" destId="{ED2CA557-C690-4895-B23B-EDACE4445C6F}" srcOrd="1" destOrd="0" presId="urn:microsoft.com/office/officeart/2011/layout/InterconnectedBlockProcess"/>
    <dgm:cxn modelId="{3C2D9788-383D-4900-83FE-F98F9F23D5D5}" type="presOf" srcId="{BD0E6C39-0C56-4BA5-AB94-9EE9B27336E8}" destId="{9D4CD9CE-CCE9-4FEF-936F-DF98E1018707}" srcOrd="0" destOrd="0" presId="urn:microsoft.com/office/officeart/2011/layout/InterconnectedBlockProcess"/>
    <dgm:cxn modelId="{54992892-7300-4C44-AD00-250775B542BD}" type="presOf" srcId="{9D9C8ABE-B05B-4FD5-B6A1-237D0BDAC981}" destId="{223BEDC4-4E15-4E46-8C1B-61D54C7DEAD0}" srcOrd="0" destOrd="0" presId="urn:microsoft.com/office/officeart/2011/layout/InterconnectedBlockProcess"/>
    <dgm:cxn modelId="{51FC09B9-CD69-457D-94ED-494BEE7FAFB4}" srcId="{C807219F-8CC9-4ADD-8045-3B116ABB7AB7}" destId="{A97E2520-CD8D-43D9-A36D-31D75C253F22}" srcOrd="0" destOrd="0" parTransId="{9D2D9DD5-33CE-4756-AC3D-93FD31C9DD9D}" sibTransId="{65A27F3A-7C79-4695-9E6B-D690BDCE7572}"/>
    <dgm:cxn modelId="{46C2D7C4-0084-4E58-9CDD-72B0A60AE077}" type="presOf" srcId="{64A612D5-E58F-4A3F-8C94-73573BF74A0C}" destId="{2AA8CF9C-9546-45FD-801E-71417ED29416}" srcOrd="1" destOrd="0" presId="urn:microsoft.com/office/officeart/2011/layout/InterconnectedBlockProcess"/>
    <dgm:cxn modelId="{02ECBBD8-E7EF-4016-A5DC-319797023495}" srcId="{9D9C8ABE-B05B-4FD5-B6A1-237D0BDAC981}" destId="{AB35A1EB-2E32-4AC5-87A6-417018DDD78B}" srcOrd="2" destOrd="0" parTransId="{1343C474-F4A1-4C9D-B993-51BC6C235061}" sibTransId="{7C316A8E-DA4A-43C7-BB6F-64D931B4B7BD}"/>
    <dgm:cxn modelId="{CF8C46E4-1AA6-4A06-A26E-FDD2697F7F9D}" srcId="{AB35A1EB-2E32-4AC5-87A6-417018DDD78B}" destId="{64A612D5-E58F-4A3F-8C94-73573BF74A0C}" srcOrd="0" destOrd="0" parTransId="{2D630C49-07A1-43D6-8983-79464796BE3B}" sibTransId="{02FCB9DD-7984-4A97-AA22-68087F60300F}"/>
    <dgm:cxn modelId="{F3074AF8-463B-4044-97D5-73AA876CBB77}" type="presOf" srcId="{64A612D5-E58F-4A3F-8C94-73573BF74A0C}" destId="{ED7EC6AB-42ED-4CCC-899E-23B47A319D06}" srcOrd="0" destOrd="0" presId="urn:microsoft.com/office/officeart/2011/layout/InterconnectedBlockProcess"/>
    <dgm:cxn modelId="{42F9FC2F-16F9-4DC5-B979-AA24A454BDB3}" type="presParOf" srcId="{223BEDC4-4E15-4E46-8C1B-61D54C7DEAD0}" destId="{75F2D80D-3616-4093-8C18-27234691A496}" srcOrd="0" destOrd="0" presId="urn:microsoft.com/office/officeart/2011/layout/InterconnectedBlockProcess"/>
    <dgm:cxn modelId="{F2008244-0D1E-4611-A2AE-728F0617B491}" type="presParOf" srcId="{75F2D80D-3616-4093-8C18-27234691A496}" destId="{ED7EC6AB-42ED-4CCC-899E-23B47A319D06}" srcOrd="0" destOrd="0" presId="urn:microsoft.com/office/officeart/2011/layout/InterconnectedBlockProcess"/>
    <dgm:cxn modelId="{277A7665-5BEB-4CBF-B410-866607EE3392}" type="presParOf" srcId="{223BEDC4-4E15-4E46-8C1B-61D54C7DEAD0}" destId="{2AA8CF9C-9546-45FD-801E-71417ED29416}" srcOrd="1" destOrd="0" presId="urn:microsoft.com/office/officeart/2011/layout/InterconnectedBlockProcess"/>
    <dgm:cxn modelId="{F1B5702F-3766-4F70-8AEB-7AAE03B4C79C}" type="presParOf" srcId="{223BEDC4-4E15-4E46-8C1B-61D54C7DEAD0}" destId="{CC83CB44-EB08-413C-B195-D209DC42B12E}" srcOrd="2" destOrd="0" presId="urn:microsoft.com/office/officeart/2011/layout/InterconnectedBlockProcess"/>
    <dgm:cxn modelId="{7ED75016-9F6D-4C68-85B1-BE34EAE5EBF7}" type="presParOf" srcId="{223BEDC4-4E15-4E46-8C1B-61D54C7DEAD0}" destId="{E5E878E8-3F87-46FA-99A5-93BB682767F1}" srcOrd="3" destOrd="0" presId="urn:microsoft.com/office/officeart/2011/layout/InterconnectedBlockProcess"/>
    <dgm:cxn modelId="{4512357F-F213-4693-8D29-4F2709902C43}" type="presParOf" srcId="{E5E878E8-3F87-46FA-99A5-93BB682767F1}" destId="{A109044A-C768-42DB-A702-6C640A8FFAEC}" srcOrd="0" destOrd="0" presId="urn:microsoft.com/office/officeart/2011/layout/InterconnectedBlockProcess"/>
    <dgm:cxn modelId="{6B4DA524-059D-4014-A0B4-5A8D171CEA94}" type="presParOf" srcId="{223BEDC4-4E15-4E46-8C1B-61D54C7DEAD0}" destId="{DA49FBEA-EFB0-427A-9BED-4C10C063531B}" srcOrd="4" destOrd="0" presId="urn:microsoft.com/office/officeart/2011/layout/InterconnectedBlockProcess"/>
    <dgm:cxn modelId="{66D3A5CC-9811-448C-8613-35A6D91DE271}" type="presParOf" srcId="{223BEDC4-4E15-4E46-8C1B-61D54C7DEAD0}" destId="{9D4CD9CE-CCE9-4FEF-936F-DF98E1018707}" srcOrd="5" destOrd="0" presId="urn:microsoft.com/office/officeart/2011/layout/InterconnectedBlockProcess"/>
    <dgm:cxn modelId="{18448002-E6D2-4C60-AFCB-CCD940755317}" type="presParOf" srcId="{223BEDC4-4E15-4E46-8C1B-61D54C7DEAD0}" destId="{C1E6BB71-E5A6-4B5A-B610-1A8BDF3B4BBD}" srcOrd="6" destOrd="0" presId="urn:microsoft.com/office/officeart/2011/layout/InterconnectedBlockProcess"/>
    <dgm:cxn modelId="{A26CDF0B-BA3B-4F81-BCC9-CA329B80FB19}" type="presParOf" srcId="{C1E6BB71-E5A6-4B5A-B610-1A8BDF3B4BBD}" destId="{A64CE55C-AC00-4A98-ACDA-8FE096836EC5}" srcOrd="0" destOrd="0" presId="urn:microsoft.com/office/officeart/2011/layout/InterconnectedBlockProcess"/>
    <dgm:cxn modelId="{0D7064B8-6C5D-4EA1-85F2-FCE4BE5E9546}" type="presParOf" srcId="{223BEDC4-4E15-4E46-8C1B-61D54C7DEAD0}" destId="{ED2CA557-C690-4895-B23B-EDACE4445C6F}" srcOrd="7" destOrd="0" presId="urn:microsoft.com/office/officeart/2011/layout/InterconnectedBlockProcess"/>
    <dgm:cxn modelId="{C45B922E-C33F-4978-9804-158EE2330C2A}" type="presParOf" srcId="{223BEDC4-4E15-4E46-8C1B-61D54C7DEAD0}" destId="{1C1A6F12-745D-4DE2-BB55-DA45E45AB9F3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060970-393C-433C-ACCE-DFF20BDB5B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720210D-868F-4CE8-929C-475F733898C0}">
      <dgm:prSet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Introduction</a:t>
          </a:r>
        </a:p>
      </dgm:t>
    </dgm:pt>
    <dgm:pt modelId="{602E302D-1036-4EEB-9841-3B8EBC5C4FEC}" type="parTrans" cxnId="{6F523F3E-E358-464F-AB2F-D943134FFAE0}">
      <dgm:prSet/>
      <dgm:spPr/>
      <dgm:t>
        <a:bodyPr/>
        <a:lstStyle/>
        <a:p>
          <a:endParaRPr lang="en-US"/>
        </a:p>
      </dgm:t>
    </dgm:pt>
    <dgm:pt modelId="{77B67160-6515-4F92-BBDC-79DDD7B68550}" type="sibTrans" cxnId="{6F523F3E-E358-464F-AB2F-D943134FFAE0}">
      <dgm:prSet/>
      <dgm:spPr/>
      <dgm:t>
        <a:bodyPr/>
        <a:lstStyle/>
        <a:p>
          <a:endParaRPr lang="en-US"/>
        </a:p>
      </dgm:t>
    </dgm:pt>
    <dgm:pt modelId="{FC067918-E567-41C7-B9A5-88F5D23AA9D1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Background Information</a:t>
          </a:r>
        </a:p>
      </dgm:t>
    </dgm:pt>
    <dgm:pt modelId="{ECEB4C45-52CE-46D9-8E35-A7336D176750}" type="parTrans" cxnId="{CDBBD594-FA41-4526-B409-A9AD6CC2B85D}">
      <dgm:prSet/>
      <dgm:spPr/>
      <dgm:t>
        <a:bodyPr/>
        <a:lstStyle/>
        <a:p>
          <a:endParaRPr lang="en-US"/>
        </a:p>
      </dgm:t>
    </dgm:pt>
    <dgm:pt modelId="{0AC656B1-60B8-4405-A0EA-79965135F444}" type="sibTrans" cxnId="{CDBBD594-FA41-4526-B409-A9AD6CC2B85D}">
      <dgm:prSet/>
      <dgm:spPr/>
      <dgm:t>
        <a:bodyPr/>
        <a:lstStyle/>
        <a:p>
          <a:endParaRPr lang="en-US"/>
        </a:p>
      </dgm:t>
    </dgm:pt>
    <dgm:pt modelId="{040D2FBB-D300-4E32-8F2C-08EAA09E2BFD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Assignment Description</a:t>
          </a:r>
        </a:p>
      </dgm:t>
    </dgm:pt>
    <dgm:pt modelId="{731B4E0D-6CEA-4887-9A84-167724F475AB}" type="parTrans" cxnId="{CD5A7415-546F-4ABF-8439-FE6FEFF01AE6}">
      <dgm:prSet/>
      <dgm:spPr/>
      <dgm:t>
        <a:bodyPr/>
        <a:lstStyle/>
        <a:p>
          <a:endParaRPr lang="en-US"/>
        </a:p>
      </dgm:t>
    </dgm:pt>
    <dgm:pt modelId="{F92786D1-21BE-4C72-9941-2957EAE38898}" type="sibTrans" cxnId="{CD5A7415-546F-4ABF-8439-FE6FEFF01AE6}">
      <dgm:prSet/>
      <dgm:spPr/>
      <dgm:t>
        <a:bodyPr/>
        <a:lstStyle/>
        <a:p>
          <a:endParaRPr lang="en-US"/>
        </a:p>
      </dgm:t>
    </dgm:pt>
    <dgm:pt modelId="{16C59FC4-CA80-4188-B01B-5F50A4F9B511}">
      <dgm:prSet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Simulation</a:t>
          </a:r>
        </a:p>
      </dgm:t>
    </dgm:pt>
    <dgm:pt modelId="{74C1E7B7-7102-47A4-8984-CE3764401B76}" type="parTrans" cxnId="{62FCC958-8DF6-46B6-9BA0-4C30B1AD1171}">
      <dgm:prSet/>
      <dgm:spPr/>
      <dgm:t>
        <a:bodyPr/>
        <a:lstStyle/>
        <a:p>
          <a:endParaRPr lang="en-US"/>
        </a:p>
      </dgm:t>
    </dgm:pt>
    <dgm:pt modelId="{C09421D5-FF54-4024-A09E-DBBD084DA572}" type="sibTrans" cxnId="{62FCC958-8DF6-46B6-9BA0-4C30B1AD1171}">
      <dgm:prSet/>
      <dgm:spPr/>
      <dgm:t>
        <a:bodyPr/>
        <a:lstStyle/>
        <a:p>
          <a:endParaRPr lang="en-US"/>
        </a:p>
      </dgm:t>
    </dgm:pt>
    <dgm:pt modelId="{A4A1B47D-E763-4408-9B96-16FA2CA5D5CF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Reason for Creation</a:t>
          </a:r>
        </a:p>
      </dgm:t>
    </dgm:pt>
    <dgm:pt modelId="{80DBDE5C-36D1-4854-AC19-61442046B72C}" type="parTrans" cxnId="{03837399-F9CD-4D05-8FC6-73AF447D9C51}">
      <dgm:prSet/>
      <dgm:spPr/>
      <dgm:t>
        <a:bodyPr/>
        <a:lstStyle/>
        <a:p>
          <a:endParaRPr lang="en-US"/>
        </a:p>
      </dgm:t>
    </dgm:pt>
    <dgm:pt modelId="{6C0F297A-5B33-46DE-87E7-F58A8A74D68D}" type="sibTrans" cxnId="{03837399-F9CD-4D05-8FC6-73AF447D9C51}">
      <dgm:prSet/>
      <dgm:spPr/>
      <dgm:t>
        <a:bodyPr/>
        <a:lstStyle/>
        <a:p>
          <a:endParaRPr lang="en-US"/>
        </a:p>
      </dgm:t>
    </dgm:pt>
    <dgm:pt modelId="{D65288C1-6F19-4E6A-9F4F-A18F124133BC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Current Status</a:t>
          </a:r>
        </a:p>
      </dgm:t>
    </dgm:pt>
    <dgm:pt modelId="{5F45741A-6C06-4CAA-9CB0-0A29CCE0BD34}" type="parTrans" cxnId="{24B66D5B-6DD3-473E-A359-8502E96E6D5E}">
      <dgm:prSet/>
      <dgm:spPr/>
      <dgm:t>
        <a:bodyPr/>
        <a:lstStyle/>
        <a:p>
          <a:endParaRPr lang="en-US"/>
        </a:p>
      </dgm:t>
    </dgm:pt>
    <dgm:pt modelId="{E87FBE28-50B6-4D6F-96BF-4FCABEA60F73}" type="sibTrans" cxnId="{24B66D5B-6DD3-473E-A359-8502E96E6D5E}">
      <dgm:prSet/>
      <dgm:spPr/>
      <dgm:t>
        <a:bodyPr/>
        <a:lstStyle/>
        <a:p>
          <a:endParaRPr lang="en-US"/>
        </a:p>
      </dgm:t>
    </dgm:pt>
    <dgm:pt modelId="{2032C17C-6008-45FA-9356-AEAA8594EA7C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Git Pages</a:t>
          </a:r>
        </a:p>
      </dgm:t>
    </dgm:pt>
    <dgm:pt modelId="{003C456E-B2A9-4332-ACA1-9CFA45810B59}" type="parTrans" cxnId="{06CFE28F-EF31-4B5A-AFE8-56AE86FD5736}">
      <dgm:prSet/>
      <dgm:spPr/>
      <dgm:t>
        <a:bodyPr/>
        <a:lstStyle/>
        <a:p>
          <a:endParaRPr lang="en-US"/>
        </a:p>
      </dgm:t>
    </dgm:pt>
    <dgm:pt modelId="{295C5B08-020F-4CC7-A1B1-5BE5F857EC9E}" type="sibTrans" cxnId="{06CFE28F-EF31-4B5A-AFE8-56AE86FD5736}">
      <dgm:prSet/>
      <dgm:spPr/>
      <dgm:t>
        <a:bodyPr/>
        <a:lstStyle/>
        <a:p>
          <a:endParaRPr lang="en-US"/>
        </a:p>
      </dgm:t>
    </dgm:pt>
    <dgm:pt modelId="{B3D699DC-7B2E-4352-A2CE-6C4CF208D16C}">
      <dgm:prSet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Research</a:t>
          </a:r>
        </a:p>
      </dgm:t>
    </dgm:pt>
    <dgm:pt modelId="{14601D07-09A9-4FD9-A61B-EE642730936B}" type="parTrans" cxnId="{A659BA71-441C-45AE-A011-D9A0E4453355}">
      <dgm:prSet/>
      <dgm:spPr/>
      <dgm:t>
        <a:bodyPr/>
        <a:lstStyle/>
        <a:p>
          <a:endParaRPr lang="en-US"/>
        </a:p>
      </dgm:t>
    </dgm:pt>
    <dgm:pt modelId="{031A07B0-C37E-4109-A904-3CD8219A51AF}" type="sibTrans" cxnId="{A659BA71-441C-45AE-A011-D9A0E4453355}">
      <dgm:prSet/>
      <dgm:spPr/>
      <dgm:t>
        <a:bodyPr/>
        <a:lstStyle/>
        <a:p>
          <a:endParaRPr lang="en-US"/>
        </a:p>
      </dgm:t>
    </dgm:pt>
    <dgm:pt modelId="{C0D68516-B7AE-4863-BD98-5F4607E75131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Approaches</a:t>
          </a:r>
        </a:p>
      </dgm:t>
    </dgm:pt>
    <dgm:pt modelId="{C00954D7-D1D0-4652-BCA0-5C65C9B3501C}" type="parTrans" cxnId="{2F6CBE55-8F3C-46A9-A462-E1BEA3ED5375}">
      <dgm:prSet/>
      <dgm:spPr/>
      <dgm:t>
        <a:bodyPr/>
        <a:lstStyle/>
        <a:p>
          <a:endParaRPr lang="en-US"/>
        </a:p>
      </dgm:t>
    </dgm:pt>
    <dgm:pt modelId="{ADFFC235-5C5B-4BEC-8667-1205E559F65B}" type="sibTrans" cxnId="{2F6CBE55-8F3C-46A9-A462-E1BEA3ED5375}">
      <dgm:prSet/>
      <dgm:spPr/>
      <dgm:t>
        <a:bodyPr/>
        <a:lstStyle/>
        <a:p>
          <a:endParaRPr lang="en-US"/>
        </a:p>
      </dgm:t>
    </dgm:pt>
    <dgm:pt modelId="{A624EBCC-1BE3-4335-A9C6-047593B0D27A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Curriculum Learning</a:t>
          </a:r>
        </a:p>
      </dgm:t>
    </dgm:pt>
    <dgm:pt modelId="{17696874-53F9-4E16-9FF2-206EBF07F64C}" type="parTrans" cxnId="{3EF576FC-954C-4F8C-A498-8FF3961A8E6C}">
      <dgm:prSet/>
      <dgm:spPr/>
      <dgm:t>
        <a:bodyPr/>
        <a:lstStyle/>
        <a:p>
          <a:endParaRPr lang="en-US"/>
        </a:p>
      </dgm:t>
    </dgm:pt>
    <dgm:pt modelId="{EFC22A56-9DE5-4F7F-8B6C-DB774B44E0F5}" type="sibTrans" cxnId="{3EF576FC-954C-4F8C-A498-8FF3961A8E6C}">
      <dgm:prSet/>
      <dgm:spPr/>
      <dgm:t>
        <a:bodyPr/>
        <a:lstStyle/>
        <a:p>
          <a:endParaRPr lang="en-US"/>
        </a:p>
      </dgm:t>
    </dgm:pt>
    <dgm:pt modelId="{D2C64EEB-2602-4966-B4A7-1A433DD68637}">
      <dgm:prSet custT="1"/>
      <dgm:spPr/>
      <dgm:t>
        <a:bodyPr/>
        <a:lstStyle/>
        <a:p>
          <a:r>
            <a:rPr lang="en-US" sz="1400" dirty="0">
              <a:solidFill>
                <a:schemeClr val="tx1">
                  <a:lumMod val="50000"/>
                  <a:lumOff val="50000"/>
                </a:schemeClr>
              </a:solidFill>
            </a:rPr>
            <a:t>Imitation Learning</a:t>
          </a:r>
        </a:p>
      </dgm:t>
    </dgm:pt>
    <dgm:pt modelId="{F8CC3860-88C2-40FD-A2AF-32CAEE150E5E}" type="parTrans" cxnId="{872AB310-E3D9-494B-88FE-C57EF20D85B3}">
      <dgm:prSet/>
      <dgm:spPr/>
      <dgm:t>
        <a:bodyPr/>
        <a:lstStyle/>
        <a:p>
          <a:endParaRPr lang="en-US"/>
        </a:p>
      </dgm:t>
    </dgm:pt>
    <dgm:pt modelId="{98DD624A-037F-4C98-AD68-3447B2FBBBD3}" type="sibTrans" cxnId="{872AB310-E3D9-494B-88FE-C57EF20D85B3}">
      <dgm:prSet/>
      <dgm:spPr/>
      <dgm:t>
        <a:bodyPr/>
        <a:lstStyle/>
        <a:p>
          <a:endParaRPr lang="en-US"/>
        </a:p>
      </dgm:t>
    </dgm:pt>
    <dgm:pt modelId="{70109CCE-1736-4B34-A3D0-0493533FD63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Conclusion</a:t>
          </a:r>
        </a:p>
      </dgm:t>
    </dgm:pt>
    <dgm:pt modelId="{7F96505F-A0DA-4E03-8ECF-8246F492A898}" type="parTrans" cxnId="{17BFCA12-FED1-4782-99A9-BA9E7D0CF144}">
      <dgm:prSet/>
      <dgm:spPr/>
      <dgm:t>
        <a:bodyPr/>
        <a:lstStyle/>
        <a:p>
          <a:endParaRPr lang="en-US"/>
        </a:p>
      </dgm:t>
    </dgm:pt>
    <dgm:pt modelId="{3CCD9EE1-DE1F-4FF8-AB79-C75B40BEE05A}" type="sibTrans" cxnId="{17BFCA12-FED1-4782-99A9-BA9E7D0CF144}">
      <dgm:prSet/>
      <dgm:spPr/>
      <dgm:t>
        <a:bodyPr/>
        <a:lstStyle/>
        <a:p>
          <a:endParaRPr lang="en-US"/>
        </a:p>
      </dgm:t>
    </dgm:pt>
    <dgm:pt modelId="{84127656-BDBC-4DF5-83D2-C4CA67D909BF}">
      <dgm:prSet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Summary</a:t>
          </a:r>
        </a:p>
      </dgm:t>
    </dgm:pt>
    <dgm:pt modelId="{E62FDE9C-5130-402C-A877-E9A356AD2D59}" type="parTrans" cxnId="{1D23E0B4-6C80-4E33-9748-17ED5D0D17E7}">
      <dgm:prSet/>
      <dgm:spPr/>
      <dgm:t>
        <a:bodyPr/>
        <a:lstStyle/>
        <a:p>
          <a:endParaRPr lang="en-US"/>
        </a:p>
      </dgm:t>
    </dgm:pt>
    <dgm:pt modelId="{ADA3A8B3-81CF-42D0-AE25-C76D01F4033C}" type="sibTrans" cxnId="{1D23E0B4-6C80-4E33-9748-17ED5D0D17E7}">
      <dgm:prSet/>
      <dgm:spPr/>
      <dgm:t>
        <a:bodyPr/>
        <a:lstStyle/>
        <a:p>
          <a:endParaRPr lang="en-US"/>
        </a:p>
      </dgm:t>
    </dgm:pt>
    <dgm:pt modelId="{6688ABC5-79E2-456A-A0DF-F27A51556EDB}">
      <dgm:prSet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Prospect</a:t>
          </a:r>
        </a:p>
      </dgm:t>
    </dgm:pt>
    <dgm:pt modelId="{5F31BF8B-81A5-48E9-A68D-40F0B1F9C140}" type="parTrans" cxnId="{0833DFFD-278E-4273-A42B-30528811C295}">
      <dgm:prSet/>
      <dgm:spPr/>
      <dgm:t>
        <a:bodyPr/>
        <a:lstStyle/>
        <a:p>
          <a:endParaRPr lang="en-US"/>
        </a:p>
      </dgm:t>
    </dgm:pt>
    <dgm:pt modelId="{9E66AE3D-69D4-44B7-A89D-F77201984792}" type="sibTrans" cxnId="{0833DFFD-278E-4273-A42B-30528811C295}">
      <dgm:prSet/>
      <dgm:spPr/>
      <dgm:t>
        <a:bodyPr/>
        <a:lstStyle/>
        <a:p>
          <a:endParaRPr lang="en-US"/>
        </a:p>
      </dgm:t>
    </dgm:pt>
    <dgm:pt modelId="{6E94C441-6F78-444F-9933-AE68006EAA12}">
      <dgm:prSet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Reflection</a:t>
          </a:r>
        </a:p>
      </dgm:t>
    </dgm:pt>
    <dgm:pt modelId="{F6B52DDE-2A21-41C1-9EAE-C201119683E3}" type="parTrans" cxnId="{54D42563-9527-4AA2-8C07-A00C86EDEE76}">
      <dgm:prSet/>
      <dgm:spPr/>
      <dgm:t>
        <a:bodyPr/>
        <a:lstStyle/>
        <a:p>
          <a:endParaRPr lang="en-US"/>
        </a:p>
      </dgm:t>
    </dgm:pt>
    <dgm:pt modelId="{62000A3A-B6C6-4F13-A4FD-C9F011F40D4E}" type="sibTrans" cxnId="{54D42563-9527-4AA2-8C07-A00C86EDEE76}">
      <dgm:prSet/>
      <dgm:spPr/>
      <dgm:t>
        <a:bodyPr/>
        <a:lstStyle/>
        <a:p>
          <a:endParaRPr lang="en-US"/>
        </a:p>
      </dgm:t>
    </dgm:pt>
    <dgm:pt modelId="{936B6F3E-F363-4985-BEE3-4BA9B77F372D}" type="pres">
      <dgm:prSet presAssocID="{F7060970-393C-433C-ACCE-DFF20BDB5BA8}" presName="root" presStyleCnt="0">
        <dgm:presLayoutVars>
          <dgm:dir/>
          <dgm:resizeHandles val="exact"/>
        </dgm:presLayoutVars>
      </dgm:prSet>
      <dgm:spPr/>
    </dgm:pt>
    <dgm:pt modelId="{E09C3E1A-3BDA-4D61-AA9E-39358DC4EAAD}" type="pres">
      <dgm:prSet presAssocID="{5720210D-868F-4CE8-929C-475F733898C0}" presName="compNode" presStyleCnt="0"/>
      <dgm:spPr/>
    </dgm:pt>
    <dgm:pt modelId="{80710BAE-9FCE-4855-B121-8117188421E3}" type="pres">
      <dgm:prSet presAssocID="{5720210D-868F-4CE8-929C-475F733898C0}" presName="bgRect" presStyleLbl="bgShp" presStyleIdx="0" presStyleCnt="4"/>
      <dgm:spPr/>
    </dgm:pt>
    <dgm:pt modelId="{AB924874-D63A-4E46-B84F-6A074F75368B}" type="pres">
      <dgm:prSet presAssocID="{5720210D-868F-4CE8-929C-475F733898C0}" presName="iconRect" presStyleLbl="node1" presStyleIdx="0" presStyleCnt="4"/>
      <dgm:spPr>
        <a:blipFill>
          <a:blip xmlns:r="http://schemas.openxmlformats.org/officeDocument/2006/relationships" r:embed="rId1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FF01083F-1020-4F4D-BB51-55B3F88045B1}" type="pres">
      <dgm:prSet presAssocID="{5720210D-868F-4CE8-929C-475F733898C0}" presName="spaceRect" presStyleCnt="0"/>
      <dgm:spPr/>
    </dgm:pt>
    <dgm:pt modelId="{4FEAAE49-BCF2-44F5-86B3-6636736818AA}" type="pres">
      <dgm:prSet presAssocID="{5720210D-868F-4CE8-929C-475F733898C0}" presName="parTx" presStyleLbl="revTx" presStyleIdx="0" presStyleCnt="8">
        <dgm:presLayoutVars>
          <dgm:chMax val="0"/>
          <dgm:chPref val="0"/>
        </dgm:presLayoutVars>
      </dgm:prSet>
      <dgm:spPr/>
    </dgm:pt>
    <dgm:pt modelId="{6632378B-4037-441E-B4FD-6517E80FBD91}" type="pres">
      <dgm:prSet presAssocID="{5720210D-868F-4CE8-929C-475F733898C0}" presName="desTx" presStyleLbl="revTx" presStyleIdx="1" presStyleCnt="8" custScaleX="139446">
        <dgm:presLayoutVars/>
      </dgm:prSet>
      <dgm:spPr/>
    </dgm:pt>
    <dgm:pt modelId="{C5175AEA-4392-4E48-B084-10DF1CC49ADB}" type="pres">
      <dgm:prSet presAssocID="{77B67160-6515-4F92-BBDC-79DDD7B68550}" presName="sibTrans" presStyleCnt="0"/>
      <dgm:spPr/>
    </dgm:pt>
    <dgm:pt modelId="{15CDF92A-83B1-42A2-9703-0AF283928DB8}" type="pres">
      <dgm:prSet presAssocID="{16C59FC4-CA80-4188-B01B-5F50A4F9B511}" presName="compNode" presStyleCnt="0"/>
      <dgm:spPr/>
    </dgm:pt>
    <dgm:pt modelId="{9B646F29-63D1-4B89-BB05-A501BCC3CF24}" type="pres">
      <dgm:prSet presAssocID="{16C59FC4-CA80-4188-B01B-5F50A4F9B511}" presName="bgRect" presStyleLbl="bgShp" presStyleIdx="1" presStyleCnt="4"/>
      <dgm:spPr/>
    </dgm:pt>
    <dgm:pt modelId="{90C67D93-F6AC-4CBB-A3D6-E37C9E8277E3}" type="pres">
      <dgm:prSet presAssocID="{16C59FC4-CA80-4188-B01B-5F50A4F9B511}" presName="iconRect" presStyleLbl="node1" presStyleIdx="1" presStyleCnt="4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B20C59A9-DB35-4A8B-ABB2-8FB480925638}" type="pres">
      <dgm:prSet presAssocID="{16C59FC4-CA80-4188-B01B-5F50A4F9B511}" presName="spaceRect" presStyleCnt="0"/>
      <dgm:spPr/>
    </dgm:pt>
    <dgm:pt modelId="{80590472-26DA-494A-849D-BE96806B1B29}" type="pres">
      <dgm:prSet presAssocID="{16C59FC4-CA80-4188-B01B-5F50A4F9B511}" presName="parTx" presStyleLbl="revTx" presStyleIdx="2" presStyleCnt="8">
        <dgm:presLayoutVars>
          <dgm:chMax val="0"/>
          <dgm:chPref val="0"/>
        </dgm:presLayoutVars>
      </dgm:prSet>
      <dgm:spPr/>
    </dgm:pt>
    <dgm:pt modelId="{8AE89709-173E-4417-A602-C11380E3F806}" type="pres">
      <dgm:prSet presAssocID="{16C59FC4-CA80-4188-B01B-5F50A4F9B511}" presName="desTx" presStyleLbl="revTx" presStyleIdx="3" presStyleCnt="8" custScaleX="139446">
        <dgm:presLayoutVars/>
      </dgm:prSet>
      <dgm:spPr/>
    </dgm:pt>
    <dgm:pt modelId="{F3BDC81E-46F4-43EF-98DC-97A4CDF3167E}" type="pres">
      <dgm:prSet presAssocID="{C09421D5-FF54-4024-A09E-DBBD084DA572}" presName="sibTrans" presStyleCnt="0"/>
      <dgm:spPr/>
    </dgm:pt>
    <dgm:pt modelId="{EACB56DC-5E72-41EE-B4F5-46CB13529C52}" type="pres">
      <dgm:prSet presAssocID="{B3D699DC-7B2E-4352-A2CE-6C4CF208D16C}" presName="compNode" presStyleCnt="0"/>
      <dgm:spPr/>
    </dgm:pt>
    <dgm:pt modelId="{D9C6D843-C574-4D7C-8F13-586D6B0EAC3F}" type="pres">
      <dgm:prSet presAssocID="{B3D699DC-7B2E-4352-A2CE-6C4CF208D16C}" presName="bgRect" presStyleLbl="bgShp" presStyleIdx="2" presStyleCnt="4"/>
      <dgm:spPr/>
    </dgm:pt>
    <dgm:pt modelId="{77F816DC-189A-4608-96BB-338B46E227AC}" type="pres">
      <dgm:prSet presAssocID="{B3D699DC-7B2E-4352-A2CE-6C4CF208D16C}" presName="iconRect" presStyleLbl="node1" presStyleIdx="2" presStyleCnt="4"/>
      <dgm:spPr>
        <a:blipFill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79F5DE4C-B4FA-40CC-9960-43F071C57169}" type="pres">
      <dgm:prSet presAssocID="{B3D699DC-7B2E-4352-A2CE-6C4CF208D16C}" presName="spaceRect" presStyleCnt="0"/>
      <dgm:spPr/>
    </dgm:pt>
    <dgm:pt modelId="{05F217B8-6E17-43AF-8F46-3C5CDFA9FEFC}" type="pres">
      <dgm:prSet presAssocID="{B3D699DC-7B2E-4352-A2CE-6C4CF208D16C}" presName="parTx" presStyleLbl="revTx" presStyleIdx="4" presStyleCnt="8">
        <dgm:presLayoutVars>
          <dgm:chMax val="0"/>
          <dgm:chPref val="0"/>
        </dgm:presLayoutVars>
      </dgm:prSet>
      <dgm:spPr/>
    </dgm:pt>
    <dgm:pt modelId="{EA623D9A-1A33-4E49-B8E5-53865D47BA8A}" type="pres">
      <dgm:prSet presAssocID="{B3D699DC-7B2E-4352-A2CE-6C4CF208D16C}" presName="desTx" presStyleLbl="revTx" presStyleIdx="5" presStyleCnt="8" custScaleX="139446">
        <dgm:presLayoutVars/>
      </dgm:prSet>
      <dgm:spPr/>
    </dgm:pt>
    <dgm:pt modelId="{DCBF7FA9-2B26-4DCB-A64D-795AFAD742D9}" type="pres">
      <dgm:prSet presAssocID="{031A07B0-C37E-4109-A904-3CD8219A51AF}" presName="sibTrans" presStyleCnt="0"/>
      <dgm:spPr/>
    </dgm:pt>
    <dgm:pt modelId="{0B3DC813-5AFE-4D6A-B294-C033D805345F}" type="pres">
      <dgm:prSet presAssocID="{70109CCE-1736-4B34-A3D0-0493533FD635}" presName="compNode" presStyleCnt="0"/>
      <dgm:spPr/>
    </dgm:pt>
    <dgm:pt modelId="{66F0D092-3A92-467F-B850-74C7AE14357A}" type="pres">
      <dgm:prSet presAssocID="{70109CCE-1736-4B34-A3D0-0493533FD635}" presName="bgRect" presStyleLbl="bgShp" presStyleIdx="3" presStyleCnt="4"/>
      <dgm:spPr/>
    </dgm:pt>
    <dgm:pt modelId="{E1A64BBD-1929-4CAD-98E9-CEE1BB467A5B}" type="pres">
      <dgm:prSet presAssocID="{70109CCE-1736-4B34-A3D0-0493533FD635}" presName="iconRect" presStyleLbl="node1" presStyleIdx="3" presStyleCnt="4"/>
      <dgm:spPr>
        <a:blipFill>
          <a:blip xmlns:r="http://schemas.openxmlformats.org/officeDocument/2006/relationships"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 Urgent"/>
        </a:ext>
      </dgm:extLst>
    </dgm:pt>
    <dgm:pt modelId="{D1DD0C52-55C9-4C8D-B3E5-CE0CA315371B}" type="pres">
      <dgm:prSet presAssocID="{70109CCE-1736-4B34-A3D0-0493533FD635}" presName="spaceRect" presStyleCnt="0"/>
      <dgm:spPr/>
    </dgm:pt>
    <dgm:pt modelId="{11C89ABF-B952-44C9-A2D7-6FDAE726817E}" type="pres">
      <dgm:prSet presAssocID="{70109CCE-1736-4B34-A3D0-0493533FD635}" presName="parTx" presStyleLbl="revTx" presStyleIdx="6" presStyleCnt="8">
        <dgm:presLayoutVars>
          <dgm:chMax val="0"/>
          <dgm:chPref val="0"/>
        </dgm:presLayoutVars>
      </dgm:prSet>
      <dgm:spPr/>
    </dgm:pt>
    <dgm:pt modelId="{24A51531-BC69-4573-BB60-B2AE7464C13E}" type="pres">
      <dgm:prSet presAssocID="{70109CCE-1736-4B34-A3D0-0493533FD635}" presName="desTx" presStyleLbl="revTx" presStyleIdx="7" presStyleCnt="8" custScaleX="139446">
        <dgm:presLayoutVars/>
      </dgm:prSet>
      <dgm:spPr/>
    </dgm:pt>
  </dgm:ptLst>
  <dgm:cxnLst>
    <dgm:cxn modelId="{B8370A05-D78D-4D86-8A6A-6E9A9B581783}" type="presOf" srcId="{6688ABC5-79E2-456A-A0DF-F27A51556EDB}" destId="{24A51531-BC69-4573-BB60-B2AE7464C13E}" srcOrd="0" destOrd="1" presId="urn:microsoft.com/office/officeart/2018/2/layout/IconVerticalSolidList"/>
    <dgm:cxn modelId="{872AB310-E3D9-494B-88FE-C57EF20D85B3}" srcId="{B3D699DC-7B2E-4352-A2CE-6C4CF208D16C}" destId="{D2C64EEB-2602-4966-B4A7-1A433DD68637}" srcOrd="2" destOrd="0" parTransId="{F8CC3860-88C2-40FD-A2AF-32CAEE150E5E}" sibTransId="{98DD624A-037F-4C98-AD68-3447B2FBBBD3}"/>
    <dgm:cxn modelId="{17BFCA12-FED1-4782-99A9-BA9E7D0CF144}" srcId="{F7060970-393C-433C-ACCE-DFF20BDB5BA8}" destId="{70109CCE-1736-4B34-A3D0-0493533FD635}" srcOrd="3" destOrd="0" parTransId="{7F96505F-A0DA-4E03-8ECF-8246F492A898}" sibTransId="{3CCD9EE1-DE1F-4FF8-AB79-C75B40BEE05A}"/>
    <dgm:cxn modelId="{CD5A7415-546F-4ABF-8439-FE6FEFF01AE6}" srcId="{5720210D-868F-4CE8-929C-475F733898C0}" destId="{040D2FBB-D300-4E32-8F2C-08EAA09E2BFD}" srcOrd="1" destOrd="0" parTransId="{731B4E0D-6CEA-4887-9A84-167724F475AB}" sibTransId="{F92786D1-21BE-4C72-9941-2957EAE38898}"/>
    <dgm:cxn modelId="{304F9315-ADFD-41A9-B624-DED6427ACC8E}" type="presOf" srcId="{FC067918-E567-41C7-B9A5-88F5D23AA9D1}" destId="{6632378B-4037-441E-B4FD-6517E80FBD91}" srcOrd="0" destOrd="0" presId="urn:microsoft.com/office/officeart/2018/2/layout/IconVerticalSolidList"/>
    <dgm:cxn modelId="{F41FE127-5C91-434E-9444-E17A00B9832E}" type="presOf" srcId="{040D2FBB-D300-4E32-8F2C-08EAA09E2BFD}" destId="{6632378B-4037-441E-B4FD-6517E80FBD91}" srcOrd="0" destOrd="1" presId="urn:microsoft.com/office/officeart/2018/2/layout/IconVerticalSolidList"/>
    <dgm:cxn modelId="{8A0D1A29-296B-4FBE-803E-F9D8E9490F34}" type="presOf" srcId="{D2C64EEB-2602-4966-B4A7-1A433DD68637}" destId="{EA623D9A-1A33-4E49-B8E5-53865D47BA8A}" srcOrd="0" destOrd="2" presId="urn:microsoft.com/office/officeart/2018/2/layout/IconVerticalSolidList"/>
    <dgm:cxn modelId="{6F523F3E-E358-464F-AB2F-D943134FFAE0}" srcId="{F7060970-393C-433C-ACCE-DFF20BDB5BA8}" destId="{5720210D-868F-4CE8-929C-475F733898C0}" srcOrd="0" destOrd="0" parTransId="{602E302D-1036-4EEB-9841-3B8EBC5C4FEC}" sibTransId="{77B67160-6515-4F92-BBDC-79DDD7B68550}"/>
    <dgm:cxn modelId="{24B66D5B-6DD3-473E-A359-8502E96E6D5E}" srcId="{16C59FC4-CA80-4188-B01B-5F50A4F9B511}" destId="{D65288C1-6F19-4E6A-9F4F-A18F124133BC}" srcOrd="1" destOrd="0" parTransId="{5F45741A-6C06-4CAA-9CB0-0A29CCE0BD34}" sibTransId="{E87FBE28-50B6-4D6F-96BF-4FCABEA60F73}"/>
    <dgm:cxn modelId="{54D42563-9527-4AA2-8C07-A00C86EDEE76}" srcId="{70109CCE-1736-4B34-A3D0-0493533FD635}" destId="{6E94C441-6F78-444F-9933-AE68006EAA12}" srcOrd="2" destOrd="0" parTransId="{F6B52DDE-2A21-41C1-9EAE-C201119683E3}" sibTransId="{62000A3A-B6C6-4F13-A4FD-C9F011F40D4E}"/>
    <dgm:cxn modelId="{40EDBC6A-20C1-42FA-B237-3BC6293B850A}" type="presOf" srcId="{84127656-BDBC-4DF5-83D2-C4CA67D909BF}" destId="{24A51531-BC69-4573-BB60-B2AE7464C13E}" srcOrd="0" destOrd="0" presId="urn:microsoft.com/office/officeart/2018/2/layout/IconVerticalSolidList"/>
    <dgm:cxn modelId="{A659BA71-441C-45AE-A011-D9A0E4453355}" srcId="{F7060970-393C-433C-ACCE-DFF20BDB5BA8}" destId="{B3D699DC-7B2E-4352-A2CE-6C4CF208D16C}" srcOrd="2" destOrd="0" parTransId="{14601D07-09A9-4FD9-A61B-EE642730936B}" sibTransId="{031A07B0-C37E-4109-A904-3CD8219A51AF}"/>
    <dgm:cxn modelId="{36EF0674-E8CC-42A5-BED3-463A77BBB4EE}" type="presOf" srcId="{D65288C1-6F19-4E6A-9F4F-A18F124133BC}" destId="{8AE89709-173E-4417-A602-C11380E3F806}" srcOrd="0" destOrd="1" presId="urn:microsoft.com/office/officeart/2018/2/layout/IconVerticalSolidList"/>
    <dgm:cxn modelId="{2F6CBE55-8F3C-46A9-A462-E1BEA3ED5375}" srcId="{B3D699DC-7B2E-4352-A2CE-6C4CF208D16C}" destId="{C0D68516-B7AE-4863-BD98-5F4607E75131}" srcOrd="0" destOrd="0" parTransId="{C00954D7-D1D0-4652-BCA0-5C65C9B3501C}" sibTransId="{ADFFC235-5C5B-4BEC-8667-1205E559F65B}"/>
    <dgm:cxn modelId="{EA969E57-EB76-4C1C-90CE-27CF998637AD}" type="presOf" srcId="{A4A1B47D-E763-4408-9B96-16FA2CA5D5CF}" destId="{8AE89709-173E-4417-A602-C11380E3F806}" srcOrd="0" destOrd="0" presId="urn:microsoft.com/office/officeart/2018/2/layout/IconVerticalSolidList"/>
    <dgm:cxn modelId="{62FCC958-8DF6-46B6-9BA0-4C30B1AD1171}" srcId="{F7060970-393C-433C-ACCE-DFF20BDB5BA8}" destId="{16C59FC4-CA80-4188-B01B-5F50A4F9B511}" srcOrd="1" destOrd="0" parTransId="{74C1E7B7-7102-47A4-8984-CE3764401B76}" sibTransId="{C09421D5-FF54-4024-A09E-DBBD084DA572}"/>
    <dgm:cxn modelId="{E58FE48E-7FB6-4B12-8CD2-43704CAD0EAD}" type="presOf" srcId="{16C59FC4-CA80-4188-B01B-5F50A4F9B511}" destId="{80590472-26DA-494A-849D-BE96806B1B29}" srcOrd="0" destOrd="0" presId="urn:microsoft.com/office/officeart/2018/2/layout/IconVerticalSolidList"/>
    <dgm:cxn modelId="{06CFE28F-EF31-4B5A-AFE8-56AE86FD5736}" srcId="{16C59FC4-CA80-4188-B01B-5F50A4F9B511}" destId="{2032C17C-6008-45FA-9356-AEAA8594EA7C}" srcOrd="2" destOrd="0" parTransId="{003C456E-B2A9-4332-ACA1-9CFA45810B59}" sibTransId="{295C5B08-020F-4CC7-A1B1-5BE5F857EC9E}"/>
    <dgm:cxn modelId="{21642194-F61E-4061-A99B-9DB24F0EDE01}" type="presOf" srcId="{F7060970-393C-433C-ACCE-DFF20BDB5BA8}" destId="{936B6F3E-F363-4985-BEE3-4BA9B77F372D}" srcOrd="0" destOrd="0" presId="urn:microsoft.com/office/officeart/2018/2/layout/IconVerticalSolidList"/>
    <dgm:cxn modelId="{CDBBD594-FA41-4526-B409-A9AD6CC2B85D}" srcId="{5720210D-868F-4CE8-929C-475F733898C0}" destId="{FC067918-E567-41C7-B9A5-88F5D23AA9D1}" srcOrd="0" destOrd="0" parTransId="{ECEB4C45-52CE-46D9-8E35-A7336D176750}" sibTransId="{0AC656B1-60B8-4405-A0EA-79965135F444}"/>
    <dgm:cxn modelId="{03837399-F9CD-4D05-8FC6-73AF447D9C51}" srcId="{16C59FC4-CA80-4188-B01B-5F50A4F9B511}" destId="{A4A1B47D-E763-4408-9B96-16FA2CA5D5CF}" srcOrd="0" destOrd="0" parTransId="{80DBDE5C-36D1-4854-AC19-61442046B72C}" sibTransId="{6C0F297A-5B33-46DE-87E7-F58A8A74D68D}"/>
    <dgm:cxn modelId="{8C79B0AC-C729-44BA-B54B-DDC1A58EC6D4}" type="presOf" srcId="{70109CCE-1736-4B34-A3D0-0493533FD635}" destId="{11C89ABF-B952-44C9-A2D7-6FDAE726817E}" srcOrd="0" destOrd="0" presId="urn:microsoft.com/office/officeart/2018/2/layout/IconVerticalSolidList"/>
    <dgm:cxn modelId="{11FBB8AE-D5BB-4301-B944-64B2080DE865}" type="presOf" srcId="{C0D68516-B7AE-4863-BD98-5F4607E75131}" destId="{EA623D9A-1A33-4E49-B8E5-53865D47BA8A}" srcOrd="0" destOrd="0" presId="urn:microsoft.com/office/officeart/2018/2/layout/IconVerticalSolidList"/>
    <dgm:cxn modelId="{1D23E0B4-6C80-4E33-9748-17ED5D0D17E7}" srcId="{70109CCE-1736-4B34-A3D0-0493533FD635}" destId="{84127656-BDBC-4DF5-83D2-C4CA67D909BF}" srcOrd="0" destOrd="0" parTransId="{E62FDE9C-5130-402C-A877-E9A356AD2D59}" sibTransId="{ADA3A8B3-81CF-42D0-AE25-C76D01F4033C}"/>
    <dgm:cxn modelId="{C8C4DDBD-7318-4A36-A0BD-207977B43DE8}" type="presOf" srcId="{6E94C441-6F78-444F-9933-AE68006EAA12}" destId="{24A51531-BC69-4573-BB60-B2AE7464C13E}" srcOrd="0" destOrd="2" presId="urn:microsoft.com/office/officeart/2018/2/layout/IconVerticalSolidList"/>
    <dgm:cxn modelId="{18852ED4-9465-4CC5-99C5-8226D8945799}" type="presOf" srcId="{5720210D-868F-4CE8-929C-475F733898C0}" destId="{4FEAAE49-BCF2-44F5-86B3-6636736818AA}" srcOrd="0" destOrd="0" presId="urn:microsoft.com/office/officeart/2018/2/layout/IconVerticalSolidList"/>
    <dgm:cxn modelId="{31B05EDE-B8DE-4E40-B5CE-ED9BEADA691D}" type="presOf" srcId="{2032C17C-6008-45FA-9356-AEAA8594EA7C}" destId="{8AE89709-173E-4417-A602-C11380E3F806}" srcOrd="0" destOrd="2" presId="urn:microsoft.com/office/officeart/2018/2/layout/IconVerticalSolidList"/>
    <dgm:cxn modelId="{338EF5ED-221A-4312-93CC-52A87AE8625A}" type="presOf" srcId="{B3D699DC-7B2E-4352-A2CE-6C4CF208D16C}" destId="{05F217B8-6E17-43AF-8F46-3C5CDFA9FEFC}" srcOrd="0" destOrd="0" presId="urn:microsoft.com/office/officeart/2018/2/layout/IconVerticalSolidList"/>
    <dgm:cxn modelId="{0AB4E0F3-A12F-4E65-A1E7-36870630D325}" type="presOf" srcId="{A624EBCC-1BE3-4335-A9C6-047593B0D27A}" destId="{EA623D9A-1A33-4E49-B8E5-53865D47BA8A}" srcOrd="0" destOrd="1" presId="urn:microsoft.com/office/officeart/2018/2/layout/IconVerticalSolidList"/>
    <dgm:cxn modelId="{3EF576FC-954C-4F8C-A498-8FF3961A8E6C}" srcId="{B3D699DC-7B2E-4352-A2CE-6C4CF208D16C}" destId="{A624EBCC-1BE3-4335-A9C6-047593B0D27A}" srcOrd="1" destOrd="0" parTransId="{17696874-53F9-4E16-9FF2-206EBF07F64C}" sibTransId="{EFC22A56-9DE5-4F7F-8B6C-DB774B44E0F5}"/>
    <dgm:cxn modelId="{0833DFFD-278E-4273-A42B-30528811C295}" srcId="{70109CCE-1736-4B34-A3D0-0493533FD635}" destId="{6688ABC5-79E2-456A-A0DF-F27A51556EDB}" srcOrd="1" destOrd="0" parTransId="{5F31BF8B-81A5-48E9-A68D-40F0B1F9C140}" sibTransId="{9E66AE3D-69D4-44B7-A89D-F77201984792}"/>
    <dgm:cxn modelId="{66C934AA-8587-4293-8128-A6F1D5ADEDFA}" type="presParOf" srcId="{936B6F3E-F363-4985-BEE3-4BA9B77F372D}" destId="{E09C3E1A-3BDA-4D61-AA9E-39358DC4EAAD}" srcOrd="0" destOrd="0" presId="urn:microsoft.com/office/officeart/2018/2/layout/IconVerticalSolidList"/>
    <dgm:cxn modelId="{7E548BC0-4510-4144-AF7D-D2F25E4F776F}" type="presParOf" srcId="{E09C3E1A-3BDA-4D61-AA9E-39358DC4EAAD}" destId="{80710BAE-9FCE-4855-B121-8117188421E3}" srcOrd="0" destOrd="0" presId="urn:microsoft.com/office/officeart/2018/2/layout/IconVerticalSolidList"/>
    <dgm:cxn modelId="{84AA5017-6C6F-4051-BBE5-B37F02FF20D9}" type="presParOf" srcId="{E09C3E1A-3BDA-4D61-AA9E-39358DC4EAAD}" destId="{AB924874-D63A-4E46-B84F-6A074F75368B}" srcOrd="1" destOrd="0" presId="urn:microsoft.com/office/officeart/2018/2/layout/IconVerticalSolidList"/>
    <dgm:cxn modelId="{357EF438-67DA-4741-A802-68AD313EA46D}" type="presParOf" srcId="{E09C3E1A-3BDA-4D61-AA9E-39358DC4EAAD}" destId="{FF01083F-1020-4F4D-BB51-55B3F88045B1}" srcOrd="2" destOrd="0" presId="urn:microsoft.com/office/officeart/2018/2/layout/IconVerticalSolidList"/>
    <dgm:cxn modelId="{05A7245E-1FD9-4FBB-9E99-4E4AEC23DB55}" type="presParOf" srcId="{E09C3E1A-3BDA-4D61-AA9E-39358DC4EAAD}" destId="{4FEAAE49-BCF2-44F5-86B3-6636736818AA}" srcOrd="3" destOrd="0" presId="urn:microsoft.com/office/officeart/2018/2/layout/IconVerticalSolidList"/>
    <dgm:cxn modelId="{5FCACC54-803E-419E-BAEC-766D40A07CEE}" type="presParOf" srcId="{E09C3E1A-3BDA-4D61-AA9E-39358DC4EAAD}" destId="{6632378B-4037-441E-B4FD-6517E80FBD91}" srcOrd="4" destOrd="0" presId="urn:microsoft.com/office/officeart/2018/2/layout/IconVerticalSolidList"/>
    <dgm:cxn modelId="{63EE2309-9DA4-480C-A660-8ADD2E599D93}" type="presParOf" srcId="{936B6F3E-F363-4985-BEE3-4BA9B77F372D}" destId="{C5175AEA-4392-4E48-B084-10DF1CC49ADB}" srcOrd="1" destOrd="0" presId="urn:microsoft.com/office/officeart/2018/2/layout/IconVerticalSolidList"/>
    <dgm:cxn modelId="{7F37DF38-C3D9-43E2-A747-4EAC72CE32DE}" type="presParOf" srcId="{936B6F3E-F363-4985-BEE3-4BA9B77F372D}" destId="{15CDF92A-83B1-42A2-9703-0AF283928DB8}" srcOrd="2" destOrd="0" presId="urn:microsoft.com/office/officeart/2018/2/layout/IconVerticalSolidList"/>
    <dgm:cxn modelId="{4E95C47C-C4FF-490A-9C91-DDCA0D4D990C}" type="presParOf" srcId="{15CDF92A-83B1-42A2-9703-0AF283928DB8}" destId="{9B646F29-63D1-4B89-BB05-A501BCC3CF24}" srcOrd="0" destOrd="0" presId="urn:microsoft.com/office/officeart/2018/2/layout/IconVerticalSolidList"/>
    <dgm:cxn modelId="{C425FBB1-13BD-4988-B0D3-27DF748A66BB}" type="presParOf" srcId="{15CDF92A-83B1-42A2-9703-0AF283928DB8}" destId="{90C67D93-F6AC-4CBB-A3D6-E37C9E8277E3}" srcOrd="1" destOrd="0" presId="urn:microsoft.com/office/officeart/2018/2/layout/IconVerticalSolidList"/>
    <dgm:cxn modelId="{4CCF3893-23FC-4DA1-BBB2-190692CFE4B8}" type="presParOf" srcId="{15CDF92A-83B1-42A2-9703-0AF283928DB8}" destId="{B20C59A9-DB35-4A8B-ABB2-8FB480925638}" srcOrd="2" destOrd="0" presId="urn:microsoft.com/office/officeart/2018/2/layout/IconVerticalSolidList"/>
    <dgm:cxn modelId="{DFD02375-BDBC-4A10-8A67-218A89A5A09A}" type="presParOf" srcId="{15CDF92A-83B1-42A2-9703-0AF283928DB8}" destId="{80590472-26DA-494A-849D-BE96806B1B29}" srcOrd="3" destOrd="0" presId="urn:microsoft.com/office/officeart/2018/2/layout/IconVerticalSolidList"/>
    <dgm:cxn modelId="{2A7BEF69-C7D0-45BF-8210-D048C3289F22}" type="presParOf" srcId="{15CDF92A-83B1-42A2-9703-0AF283928DB8}" destId="{8AE89709-173E-4417-A602-C11380E3F806}" srcOrd="4" destOrd="0" presId="urn:microsoft.com/office/officeart/2018/2/layout/IconVerticalSolidList"/>
    <dgm:cxn modelId="{7C2C0F7D-4E6D-42F5-AD34-72178A4E6571}" type="presParOf" srcId="{936B6F3E-F363-4985-BEE3-4BA9B77F372D}" destId="{F3BDC81E-46F4-43EF-98DC-97A4CDF3167E}" srcOrd="3" destOrd="0" presId="urn:microsoft.com/office/officeart/2018/2/layout/IconVerticalSolidList"/>
    <dgm:cxn modelId="{1DDA9D3E-966B-4B60-9016-BCCA4DD93D0B}" type="presParOf" srcId="{936B6F3E-F363-4985-BEE3-4BA9B77F372D}" destId="{EACB56DC-5E72-41EE-B4F5-46CB13529C52}" srcOrd="4" destOrd="0" presId="urn:microsoft.com/office/officeart/2018/2/layout/IconVerticalSolidList"/>
    <dgm:cxn modelId="{BCF9FA69-A06F-451E-81EE-582BB0BE4B9C}" type="presParOf" srcId="{EACB56DC-5E72-41EE-B4F5-46CB13529C52}" destId="{D9C6D843-C574-4D7C-8F13-586D6B0EAC3F}" srcOrd="0" destOrd="0" presId="urn:microsoft.com/office/officeart/2018/2/layout/IconVerticalSolidList"/>
    <dgm:cxn modelId="{E1403117-E1ED-4319-8AF9-3C9C02A35FCF}" type="presParOf" srcId="{EACB56DC-5E72-41EE-B4F5-46CB13529C52}" destId="{77F816DC-189A-4608-96BB-338B46E227AC}" srcOrd="1" destOrd="0" presId="urn:microsoft.com/office/officeart/2018/2/layout/IconVerticalSolidList"/>
    <dgm:cxn modelId="{C73AAB59-5180-44B2-AAF6-1507722501BA}" type="presParOf" srcId="{EACB56DC-5E72-41EE-B4F5-46CB13529C52}" destId="{79F5DE4C-B4FA-40CC-9960-43F071C57169}" srcOrd="2" destOrd="0" presId="urn:microsoft.com/office/officeart/2018/2/layout/IconVerticalSolidList"/>
    <dgm:cxn modelId="{B7AE6BE5-DD60-447C-AF40-642044B61F3D}" type="presParOf" srcId="{EACB56DC-5E72-41EE-B4F5-46CB13529C52}" destId="{05F217B8-6E17-43AF-8F46-3C5CDFA9FEFC}" srcOrd="3" destOrd="0" presId="urn:microsoft.com/office/officeart/2018/2/layout/IconVerticalSolidList"/>
    <dgm:cxn modelId="{59739FEC-53FF-4063-9FCE-DBEDE42C8C32}" type="presParOf" srcId="{EACB56DC-5E72-41EE-B4F5-46CB13529C52}" destId="{EA623D9A-1A33-4E49-B8E5-53865D47BA8A}" srcOrd="4" destOrd="0" presId="urn:microsoft.com/office/officeart/2018/2/layout/IconVerticalSolidList"/>
    <dgm:cxn modelId="{07C830C2-9676-4E13-AAD1-214605CED512}" type="presParOf" srcId="{936B6F3E-F363-4985-BEE3-4BA9B77F372D}" destId="{DCBF7FA9-2B26-4DCB-A64D-795AFAD742D9}" srcOrd="5" destOrd="0" presId="urn:microsoft.com/office/officeart/2018/2/layout/IconVerticalSolidList"/>
    <dgm:cxn modelId="{CE09BE4B-0AEE-4175-974B-CA2C8B2992CA}" type="presParOf" srcId="{936B6F3E-F363-4985-BEE3-4BA9B77F372D}" destId="{0B3DC813-5AFE-4D6A-B294-C033D805345F}" srcOrd="6" destOrd="0" presId="urn:microsoft.com/office/officeart/2018/2/layout/IconVerticalSolidList"/>
    <dgm:cxn modelId="{C2B72B1D-B977-4068-8480-CA0620B99905}" type="presParOf" srcId="{0B3DC813-5AFE-4D6A-B294-C033D805345F}" destId="{66F0D092-3A92-467F-B850-74C7AE14357A}" srcOrd="0" destOrd="0" presId="urn:microsoft.com/office/officeart/2018/2/layout/IconVerticalSolidList"/>
    <dgm:cxn modelId="{EA6BBE42-132C-4D8E-8CBA-D5F7F67DD703}" type="presParOf" srcId="{0B3DC813-5AFE-4D6A-B294-C033D805345F}" destId="{E1A64BBD-1929-4CAD-98E9-CEE1BB467A5B}" srcOrd="1" destOrd="0" presId="urn:microsoft.com/office/officeart/2018/2/layout/IconVerticalSolidList"/>
    <dgm:cxn modelId="{FFB8E441-5C6A-4BD4-BD62-A50137726C19}" type="presParOf" srcId="{0B3DC813-5AFE-4D6A-B294-C033D805345F}" destId="{D1DD0C52-55C9-4C8D-B3E5-CE0CA315371B}" srcOrd="2" destOrd="0" presId="urn:microsoft.com/office/officeart/2018/2/layout/IconVerticalSolidList"/>
    <dgm:cxn modelId="{646DBCED-C604-496F-B02F-710C9B1EA669}" type="presParOf" srcId="{0B3DC813-5AFE-4D6A-B294-C033D805345F}" destId="{11C89ABF-B952-44C9-A2D7-6FDAE726817E}" srcOrd="3" destOrd="0" presId="urn:microsoft.com/office/officeart/2018/2/layout/IconVerticalSolidList"/>
    <dgm:cxn modelId="{88A924B6-58DA-45E5-8D4C-EB9B14128072}" type="presParOf" srcId="{0B3DC813-5AFE-4D6A-B294-C033D805345F}" destId="{24A51531-BC69-4573-BB60-B2AE7464C13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10BAE-9FCE-4855-B121-8117188421E3}">
      <dsp:nvSpPr>
        <dsp:cNvPr id="0" name=""/>
        <dsp:cNvSpPr/>
      </dsp:nvSpPr>
      <dsp:spPr>
        <a:xfrm>
          <a:off x="-158265" y="8286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24874-D63A-4E46-B84F-6A074F75368B}">
      <dsp:nvSpPr>
        <dsp:cNvPr id="0" name=""/>
        <dsp:cNvSpPr/>
      </dsp:nvSpPr>
      <dsp:spPr>
        <a:xfrm>
          <a:off x="121785" y="216588"/>
          <a:ext cx="509183" cy="509183"/>
        </a:xfrm>
        <a:prstGeom prst="rect">
          <a:avLst/>
        </a:prstGeom>
        <a:blipFill>
          <a:blip xmlns:r="http://schemas.openxmlformats.org/officeDocument/2006/relationships" r:embed="rId1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AAE49-BCF2-44F5-86B3-6636736818AA}">
      <dsp:nvSpPr>
        <dsp:cNvPr id="0" name=""/>
        <dsp:cNvSpPr/>
      </dsp:nvSpPr>
      <dsp:spPr>
        <a:xfrm>
          <a:off x="911020" y="8286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Introduction</a:t>
          </a:r>
        </a:p>
      </dsp:txBody>
      <dsp:txXfrm>
        <a:off x="911020" y="8286"/>
        <a:ext cx="2198341" cy="925788"/>
      </dsp:txXfrm>
    </dsp:sp>
    <dsp:sp modelId="{6632378B-4037-441E-B4FD-6517E80FBD91}">
      <dsp:nvSpPr>
        <dsp:cNvPr id="0" name=""/>
        <dsp:cNvSpPr/>
      </dsp:nvSpPr>
      <dsp:spPr>
        <a:xfrm>
          <a:off x="2790740" y="8286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Context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Assignment</a:t>
          </a:r>
        </a:p>
      </dsp:txBody>
      <dsp:txXfrm>
        <a:off x="2790740" y="8286"/>
        <a:ext cx="2252728" cy="925788"/>
      </dsp:txXfrm>
    </dsp:sp>
    <dsp:sp modelId="{9B646F29-63D1-4B89-BB05-A501BCC3CF24}">
      <dsp:nvSpPr>
        <dsp:cNvPr id="0" name=""/>
        <dsp:cNvSpPr/>
      </dsp:nvSpPr>
      <dsp:spPr>
        <a:xfrm>
          <a:off x="-158265" y="1165522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67D93-F6AC-4CBB-A3D6-E37C9E8277E3}">
      <dsp:nvSpPr>
        <dsp:cNvPr id="0" name=""/>
        <dsp:cNvSpPr/>
      </dsp:nvSpPr>
      <dsp:spPr>
        <a:xfrm>
          <a:off x="121785" y="1373824"/>
          <a:ext cx="509183" cy="509183"/>
        </a:xfrm>
        <a:prstGeom prst="rect">
          <a:avLst/>
        </a:prstGeom>
        <a:blipFill>
          <a:blip xmlns:r="http://schemas.openxmlformats.org/officeDocument/2006/relationships"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90472-26DA-494A-849D-BE96806B1B29}">
      <dsp:nvSpPr>
        <dsp:cNvPr id="0" name=""/>
        <dsp:cNvSpPr/>
      </dsp:nvSpPr>
      <dsp:spPr>
        <a:xfrm>
          <a:off x="911020" y="1165522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Simulation</a:t>
          </a:r>
        </a:p>
      </dsp:txBody>
      <dsp:txXfrm>
        <a:off x="911020" y="1165522"/>
        <a:ext cx="2198341" cy="925788"/>
      </dsp:txXfrm>
    </dsp:sp>
    <dsp:sp modelId="{8AE89709-173E-4417-A602-C11380E3F806}">
      <dsp:nvSpPr>
        <dsp:cNvPr id="0" name=""/>
        <dsp:cNvSpPr/>
      </dsp:nvSpPr>
      <dsp:spPr>
        <a:xfrm>
          <a:off x="2790740" y="1165522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Reason for Creation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Current Status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Git Pages</a:t>
          </a:r>
        </a:p>
      </dsp:txBody>
      <dsp:txXfrm>
        <a:off x="2790740" y="1165522"/>
        <a:ext cx="2252728" cy="925788"/>
      </dsp:txXfrm>
    </dsp:sp>
    <dsp:sp modelId="{D9C6D843-C574-4D7C-8F13-586D6B0EAC3F}">
      <dsp:nvSpPr>
        <dsp:cNvPr id="0" name=""/>
        <dsp:cNvSpPr/>
      </dsp:nvSpPr>
      <dsp:spPr>
        <a:xfrm>
          <a:off x="-158265" y="2322758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816DC-189A-4608-96BB-338B46E227AC}">
      <dsp:nvSpPr>
        <dsp:cNvPr id="0" name=""/>
        <dsp:cNvSpPr/>
      </dsp:nvSpPr>
      <dsp:spPr>
        <a:xfrm>
          <a:off x="121785" y="2531060"/>
          <a:ext cx="509183" cy="509183"/>
        </a:xfrm>
        <a:prstGeom prst="rect">
          <a:avLst/>
        </a:prstGeom>
        <a:blipFill rotWithShape="1">
          <a:blip xmlns:r="http://schemas.openxmlformats.org/officeDocument/2006/relationships"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217B8-6E17-43AF-8F46-3C5CDFA9FEFC}">
      <dsp:nvSpPr>
        <dsp:cNvPr id="0" name=""/>
        <dsp:cNvSpPr/>
      </dsp:nvSpPr>
      <dsp:spPr>
        <a:xfrm>
          <a:off x="911020" y="2322758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Research</a:t>
          </a:r>
        </a:p>
      </dsp:txBody>
      <dsp:txXfrm>
        <a:off x="911020" y="2322758"/>
        <a:ext cx="2198341" cy="925788"/>
      </dsp:txXfrm>
    </dsp:sp>
    <dsp:sp modelId="{EA623D9A-1A33-4E49-B8E5-53865D47BA8A}">
      <dsp:nvSpPr>
        <dsp:cNvPr id="0" name=""/>
        <dsp:cNvSpPr/>
      </dsp:nvSpPr>
      <dsp:spPr>
        <a:xfrm>
          <a:off x="2790740" y="2322758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Approaches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Curriculum Learning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Imitation Learning</a:t>
          </a:r>
        </a:p>
      </dsp:txBody>
      <dsp:txXfrm>
        <a:off x="2790740" y="2322758"/>
        <a:ext cx="2252728" cy="925788"/>
      </dsp:txXfrm>
    </dsp:sp>
    <dsp:sp modelId="{66F0D092-3A92-467F-B850-74C7AE14357A}">
      <dsp:nvSpPr>
        <dsp:cNvPr id="0" name=""/>
        <dsp:cNvSpPr/>
      </dsp:nvSpPr>
      <dsp:spPr>
        <a:xfrm>
          <a:off x="-158265" y="3479994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64BBD-1929-4CAD-98E9-CEE1BB467A5B}">
      <dsp:nvSpPr>
        <dsp:cNvPr id="0" name=""/>
        <dsp:cNvSpPr/>
      </dsp:nvSpPr>
      <dsp:spPr>
        <a:xfrm>
          <a:off x="121785" y="3688296"/>
          <a:ext cx="509183" cy="509183"/>
        </a:xfrm>
        <a:prstGeom prst="rect">
          <a:avLst/>
        </a:prstGeom>
        <a:blipFill>
          <a:blip xmlns:r="http://schemas.openxmlformats.org/officeDocument/2006/relationships"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89ABF-B952-44C9-A2D7-6FDAE726817E}">
      <dsp:nvSpPr>
        <dsp:cNvPr id="0" name=""/>
        <dsp:cNvSpPr/>
      </dsp:nvSpPr>
      <dsp:spPr>
        <a:xfrm>
          <a:off x="911020" y="3479994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</a:p>
      </dsp:txBody>
      <dsp:txXfrm>
        <a:off x="911020" y="3479994"/>
        <a:ext cx="2198341" cy="925788"/>
      </dsp:txXfrm>
    </dsp:sp>
    <dsp:sp modelId="{24A51531-BC69-4573-BB60-B2AE7464C13E}">
      <dsp:nvSpPr>
        <dsp:cNvPr id="0" name=""/>
        <dsp:cNvSpPr/>
      </dsp:nvSpPr>
      <dsp:spPr>
        <a:xfrm>
          <a:off x="2790740" y="3479994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Summary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Prospect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Reflection</a:t>
          </a:r>
        </a:p>
      </dsp:txBody>
      <dsp:txXfrm>
        <a:off x="2790740" y="3479994"/>
        <a:ext cx="2252728" cy="925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10BAE-9FCE-4855-B121-8117188421E3}">
      <dsp:nvSpPr>
        <dsp:cNvPr id="0" name=""/>
        <dsp:cNvSpPr/>
      </dsp:nvSpPr>
      <dsp:spPr>
        <a:xfrm>
          <a:off x="-158265" y="8286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24874-D63A-4E46-B84F-6A074F75368B}">
      <dsp:nvSpPr>
        <dsp:cNvPr id="0" name=""/>
        <dsp:cNvSpPr/>
      </dsp:nvSpPr>
      <dsp:spPr>
        <a:xfrm>
          <a:off x="121785" y="216588"/>
          <a:ext cx="509183" cy="509183"/>
        </a:xfrm>
        <a:prstGeom prst="rect">
          <a:avLst/>
        </a:prstGeom>
        <a:blipFill>
          <a:blip xmlns:r="http://schemas.openxmlformats.org/officeDocument/2006/relationships" r:embed="rId1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AAE49-BCF2-44F5-86B3-6636736818AA}">
      <dsp:nvSpPr>
        <dsp:cNvPr id="0" name=""/>
        <dsp:cNvSpPr/>
      </dsp:nvSpPr>
      <dsp:spPr>
        <a:xfrm>
          <a:off x="911020" y="8286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50000"/>
                  <a:lumOff val="50000"/>
                </a:schemeClr>
              </a:solidFill>
            </a:rPr>
            <a:t>Introduction</a:t>
          </a:r>
        </a:p>
      </dsp:txBody>
      <dsp:txXfrm>
        <a:off x="911020" y="8286"/>
        <a:ext cx="2198341" cy="925788"/>
      </dsp:txXfrm>
    </dsp:sp>
    <dsp:sp modelId="{6632378B-4037-441E-B4FD-6517E80FBD91}">
      <dsp:nvSpPr>
        <dsp:cNvPr id="0" name=""/>
        <dsp:cNvSpPr/>
      </dsp:nvSpPr>
      <dsp:spPr>
        <a:xfrm>
          <a:off x="2790740" y="8286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Context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Assignment</a:t>
          </a:r>
        </a:p>
      </dsp:txBody>
      <dsp:txXfrm>
        <a:off x="2790740" y="8286"/>
        <a:ext cx="2252728" cy="925788"/>
      </dsp:txXfrm>
    </dsp:sp>
    <dsp:sp modelId="{9B646F29-63D1-4B89-BB05-A501BCC3CF24}">
      <dsp:nvSpPr>
        <dsp:cNvPr id="0" name=""/>
        <dsp:cNvSpPr/>
      </dsp:nvSpPr>
      <dsp:spPr>
        <a:xfrm>
          <a:off x="-158265" y="1165522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67D93-F6AC-4CBB-A3D6-E37C9E8277E3}">
      <dsp:nvSpPr>
        <dsp:cNvPr id="0" name=""/>
        <dsp:cNvSpPr/>
      </dsp:nvSpPr>
      <dsp:spPr>
        <a:xfrm>
          <a:off x="121785" y="1373824"/>
          <a:ext cx="509183" cy="509183"/>
        </a:xfrm>
        <a:prstGeom prst="rect">
          <a:avLst/>
        </a:prstGeom>
        <a:blipFill>
          <a:blip xmlns:r="http://schemas.openxmlformats.org/officeDocument/2006/relationships"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90472-26DA-494A-849D-BE96806B1B29}">
      <dsp:nvSpPr>
        <dsp:cNvPr id="0" name=""/>
        <dsp:cNvSpPr/>
      </dsp:nvSpPr>
      <dsp:spPr>
        <a:xfrm>
          <a:off x="911020" y="1165522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Simulation</a:t>
          </a:r>
        </a:p>
      </dsp:txBody>
      <dsp:txXfrm>
        <a:off x="911020" y="1165522"/>
        <a:ext cx="2198341" cy="925788"/>
      </dsp:txXfrm>
    </dsp:sp>
    <dsp:sp modelId="{8AE89709-173E-4417-A602-C11380E3F806}">
      <dsp:nvSpPr>
        <dsp:cNvPr id="0" name=""/>
        <dsp:cNvSpPr/>
      </dsp:nvSpPr>
      <dsp:spPr>
        <a:xfrm>
          <a:off x="2790740" y="1165522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Reason for Creation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Current Status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Git Pages</a:t>
          </a:r>
        </a:p>
      </dsp:txBody>
      <dsp:txXfrm>
        <a:off x="2790740" y="1165522"/>
        <a:ext cx="2252728" cy="925788"/>
      </dsp:txXfrm>
    </dsp:sp>
    <dsp:sp modelId="{D9C6D843-C574-4D7C-8F13-586D6B0EAC3F}">
      <dsp:nvSpPr>
        <dsp:cNvPr id="0" name=""/>
        <dsp:cNvSpPr/>
      </dsp:nvSpPr>
      <dsp:spPr>
        <a:xfrm>
          <a:off x="-158265" y="2322758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816DC-189A-4608-96BB-338B46E227AC}">
      <dsp:nvSpPr>
        <dsp:cNvPr id="0" name=""/>
        <dsp:cNvSpPr/>
      </dsp:nvSpPr>
      <dsp:spPr>
        <a:xfrm>
          <a:off x="121785" y="2531060"/>
          <a:ext cx="509183" cy="509183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217B8-6E17-43AF-8F46-3C5CDFA9FEFC}">
      <dsp:nvSpPr>
        <dsp:cNvPr id="0" name=""/>
        <dsp:cNvSpPr/>
      </dsp:nvSpPr>
      <dsp:spPr>
        <a:xfrm>
          <a:off x="911020" y="2322758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50000"/>
                  <a:lumOff val="50000"/>
                </a:schemeClr>
              </a:solidFill>
            </a:rPr>
            <a:t>Research</a:t>
          </a:r>
        </a:p>
      </dsp:txBody>
      <dsp:txXfrm>
        <a:off x="911020" y="2322758"/>
        <a:ext cx="2198341" cy="925788"/>
      </dsp:txXfrm>
    </dsp:sp>
    <dsp:sp modelId="{EA623D9A-1A33-4E49-B8E5-53865D47BA8A}">
      <dsp:nvSpPr>
        <dsp:cNvPr id="0" name=""/>
        <dsp:cNvSpPr/>
      </dsp:nvSpPr>
      <dsp:spPr>
        <a:xfrm>
          <a:off x="2790740" y="2322758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Approaches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Curriculum Learning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Imitation Learning</a:t>
          </a:r>
        </a:p>
      </dsp:txBody>
      <dsp:txXfrm>
        <a:off x="2790740" y="2322758"/>
        <a:ext cx="2252728" cy="925788"/>
      </dsp:txXfrm>
    </dsp:sp>
    <dsp:sp modelId="{66F0D092-3A92-467F-B850-74C7AE14357A}">
      <dsp:nvSpPr>
        <dsp:cNvPr id="0" name=""/>
        <dsp:cNvSpPr/>
      </dsp:nvSpPr>
      <dsp:spPr>
        <a:xfrm>
          <a:off x="-158265" y="3479994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64BBD-1929-4CAD-98E9-CEE1BB467A5B}">
      <dsp:nvSpPr>
        <dsp:cNvPr id="0" name=""/>
        <dsp:cNvSpPr/>
      </dsp:nvSpPr>
      <dsp:spPr>
        <a:xfrm>
          <a:off x="121785" y="3688296"/>
          <a:ext cx="509183" cy="509183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89ABF-B952-44C9-A2D7-6FDAE726817E}">
      <dsp:nvSpPr>
        <dsp:cNvPr id="0" name=""/>
        <dsp:cNvSpPr/>
      </dsp:nvSpPr>
      <dsp:spPr>
        <a:xfrm>
          <a:off x="911020" y="3479994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50000"/>
                  <a:lumOff val="50000"/>
                </a:schemeClr>
              </a:solidFill>
            </a:rPr>
            <a:t>Conclusion</a:t>
          </a:r>
        </a:p>
      </dsp:txBody>
      <dsp:txXfrm>
        <a:off x="911020" y="3479994"/>
        <a:ext cx="2198341" cy="925788"/>
      </dsp:txXfrm>
    </dsp:sp>
    <dsp:sp modelId="{24A51531-BC69-4573-BB60-B2AE7464C13E}">
      <dsp:nvSpPr>
        <dsp:cNvPr id="0" name=""/>
        <dsp:cNvSpPr/>
      </dsp:nvSpPr>
      <dsp:spPr>
        <a:xfrm>
          <a:off x="2790740" y="3479994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Summary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Prospect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Reflection</a:t>
          </a:r>
        </a:p>
      </dsp:txBody>
      <dsp:txXfrm>
        <a:off x="2790740" y="3479994"/>
        <a:ext cx="2252728" cy="925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10BAE-9FCE-4855-B121-8117188421E3}">
      <dsp:nvSpPr>
        <dsp:cNvPr id="0" name=""/>
        <dsp:cNvSpPr/>
      </dsp:nvSpPr>
      <dsp:spPr>
        <a:xfrm>
          <a:off x="-158265" y="8286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24874-D63A-4E46-B84F-6A074F75368B}">
      <dsp:nvSpPr>
        <dsp:cNvPr id="0" name=""/>
        <dsp:cNvSpPr/>
      </dsp:nvSpPr>
      <dsp:spPr>
        <a:xfrm>
          <a:off x="121785" y="216588"/>
          <a:ext cx="509183" cy="509183"/>
        </a:xfrm>
        <a:prstGeom prst="rect">
          <a:avLst/>
        </a:prstGeom>
        <a:blipFill>
          <a:blip xmlns:r="http://schemas.openxmlformats.org/officeDocument/2006/relationships" r:embed="rId1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AAE49-BCF2-44F5-86B3-6636736818AA}">
      <dsp:nvSpPr>
        <dsp:cNvPr id="0" name=""/>
        <dsp:cNvSpPr/>
      </dsp:nvSpPr>
      <dsp:spPr>
        <a:xfrm>
          <a:off x="911020" y="8286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50000"/>
                  <a:lumOff val="50000"/>
                </a:schemeClr>
              </a:solidFill>
            </a:rPr>
            <a:t>Introduction</a:t>
          </a:r>
        </a:p>
      </dsp:txBody>
      <dsp:txXfrm>
        <a:off x="911020" y="8286"/>
        <a:ext cx="2198341" cy="925788"/>
      </dsp:txXfrm>
    </dsp:sp>
    <dsp:sp modelId="{6632378B-4037-441E-B4FD-6517E80FBD91}">
      <dsp:nvSpPr>
        <dsp:cNvPr id="0" name=""/>
        <dsp:cNvSpPr/>
      </dsp:nvSpPr>
      <dsp:spPr>
        <a:xfrm>
          <a:off x="2790740" y="8286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Context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Assignment</a:t>
          </a:r>
        </a:p>
      </dsp:txBody>
      <dsp:txXfrm>
        <a:off x="2790740" y="8286"/>
        <a:ext cx="2252728" cy="925788"/>
      </dsp:txXfrm>
    </dsp:sp>
    <dsp:sp modelId="{9B646F29-63D1-4B89-BB05-A501BCC3CF24}">
      <dsp:nvSpPr>
        <dsp:cNvPr id="0" name=""/>
        <dsp:cNvSpPr/>
      </dsp:nvSpPr>
      <dsp:spPr>
        <a:xfrm>
          <a:off x="-158265" y="1165522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67D93-F6AC-4CBB-A3D6-E37C9E8277E3}">
      <dsp:nvSpPr>
        <dsp:cNvPr id="0" name=""/>
        <dsp:cNvSpPr/>
      </dsp:nvSpPr>
      <dsp:spPr>
        <a:xfrm>
          <a:off x="121785" y="1373824"/>
          <a:ext cx="509183" cy="509183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90472-26DA-494A-849D-BE96806B1B29}">
      <dsp:nvSpPr>
        <dsp:cNvPr id="0" name=""/>
        <dsp:cNvSpPr/>
      </dsp:nvSpPr>
      <dsp:spPr>
        <a:xfrm>
          <a:off x="911020" y="1165522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50000"/>
                  <a:lumOff val="50000"/>
                </a:schemeClr>
              </a:solidFill>
            </a:rPr>
            <a:t>Simulation</a:t>
          </a:r>
        </a:p>
      </dsp:txBody>
      <dsp:txXfrm>
        <a:off x="911020" y="1165522"/>
        <a:ext cx="2198341" cy="925788"/>
      </dsp:txXfrm>
    </dsp:sp>
    <dsp:sp modelId="{8AE89709-173E-4417-A602-C11380E3F806}">
      <dsp:nvSpPr>
        <dsp:cNvPr id="0" name=""/>
        <dsp:cNvSpPr/>
      </dsp:nvSpPr>
      <dsp:spPr>
        <a:xfrm>
          <a:off x="2790740" y="1165522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Reason for Creation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Current Status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Git Pages</a:t>
          </a:r>
        </a:p>
      </dsp:txBody>
      <dsp:txXfrm>
        <a:off x="2790740" y="1165522"/>
        <a:ext cx="2252728" cy="925788"/>
      </dsp:txXfrm>
    </dsp:sp>
    <dsp:sp modelId="{D9C6D843-C574-4D7C-8F13-586D6B0EAC3F}">
      <dsp:nvSpPr>
        <dsp:cNvPr id="0" name=""/>
        <dsp:cNvSpPr/>
      </dsp:nvSpPr>
      <dsp:spPr>
        <a:xfrm>
          <a:off x="-158265" y="2322758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816DC-189A-4608-96BB-338B46E227AC}">
      <dsp:nvSpPr>
        <dsp:cNvPr id="0" name=""/>
        <dsp:cNvSpPr/>
      </dsp:nvSpPr>
      <dsp:spPr>
        <a:xfrm>
          <a:off x="121785" y="2531060"/>
          <a:ext cx="509183" cy="509183"/>
        </a:xfrm>
        <a:prstGeom prst="rect">
          <a:avLst/>
        </a:prstGeom>
        <a:blipFill rotWithShape="1">
          <a:blip xmlns:r="http://schemas.openxmlformats.org/officeDocument/2006/relationships"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217B8-6E17-43AF-8F46-3C5CDFA9FEFC}">
      <dsp:nvSpPr>
        <dsp:cNvPr id="0" name=""/>
        <dsp:cNvSpPr/>
      </dsp:nvSpPr>
      <dsp:spPr>
        <a:xfrm>
          <a:off x="911020" y="2322758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Research</a:t>
          </a:r>
        </a:p>
      </dsp:txBody>
      <dsp:txXfrm>
        <a:off x="911020" y="2322758"/>
        <a:ext cx="2198341" cy="925788"/>
      </dsp:txXfrm>
    </dsp:sp>
    <dsp:sp modelId="{EA623D9A-1A33-4E49-B8E5-53865D47BA8A}">
      <dsp:nvSpPr>
        <dsp:cNvPr id="0" name=""/>
        <dsp:cNvSpPr/>
      </dsp:nvSpPr>
      <dsp:spPr>
        <a:xfrm>
          <a:off x="2790740" y="2322758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Approaches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Curriculum Learning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Imitation Learning</a:t>
          </a:r>
        </a:p>
      </dsp:txBody>
      <dsp:txXfrm>
        <a:off x="2790740" y="2322758"/>
        <a:ext cx="2252728" cy="925788"/>
      </dsp:txXfrm>
    </dsp:sp>
    <dsp:sp modelId="{66F0D092-3A92-467F-B850-74C7AE14357A}">
      <dsp:nvSpPr>
        <dsp:cNvPr id="0" name=""/>
        <dsp:cNvSpPr/>
      </dsp:nvSpPr>
      <dsp:spPr>
        <a:xfrm>
          <a:off x="-158265" y="3479994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64BBD-1929-4CAD-98E9-CEE1BB467A5B}">
      <dsp:nvSpPr>
        <dsp:cNvPr id="0" name=""/>
        <dsp:cNvSpPr/>
      </dsp:nvSpPr>
      <dsp:spPr>
        <a:xfrm>
          <a:off x="121785" y="3688296"/>
          <a:ext cx="509183" cy="509183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89ABF-B952-44C9-A2D7-6FDAE726817E}">
      <dsp:nvSpPr>
        <dsp:cNvPr id="0" name=""/>
        <dsp:cNvSpPr/>
      </dsp:nvSpPr>
      <dsp:spPr>
        <a:xfrm>
          <a:off x="911020" y="3479994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50000"/>
                  <a:lumOff val="50000"/>
                </a:schemeClr>
              </a:solidFill>
            </a:rPr>
            <a:t>Conclusion</a:t>
          </a:r>
        </a:p>
      </dsp:txBody>
      <dsp:txXfrm>
        <a:off x="911020" y="3479994"/>
        <a:ext cx="2198341" cy="925788"/>
      </dsp:txXfrm>
    </dsp:sp>
    <dsp:sp modelId="{24A51531-BC69-4573-BB60-B2AE7464C13E}">
      <dsp:nvSpPr>
        <dsp:cNvPr id="0" name=""/>
        <dsp:cNvSpPr/>
      </dsp:nvSpPr>
      <dsp:spPr>
        <a:xfrm>
          <a:off x="2790740" y="3479994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Summary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Prospect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Reflection</a:t>
          </a:r>
        </a:p>
      </dsp:txBody>
      <dsp:txXfrm>
        <a:off x="2790740" y="3479994"/>
        <a:ext cx="2252728" cy="9257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EC6AB-42ED-4CCC-899E-23B47A319D06}">
      <dsp:nvSpPr>
        <dsp:cNvPr id="0" name=""/>
        <dsp:cNvSpPr/>
      </dsp:nvSpPr>
      <dsp:spPr>
        <a:xfrm>
          <a:off x="4548575" y="573188"/>
          <a:ext cx="1210087" cy="2689123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34925" tIns="34925" rIns="34925" bIns="34925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Locate targets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Determine shortest path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Fly path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Avoid Collision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Obtain targets</a:t>
          </a:r>
        </a:p>
      </dsp:txBody>
      <dsp:txXfrm>
        <a:off x="4702151" y="573188"/>
        <a:ext cx="1056512" cy="2689123"/>
      </dsp:txXfrm>
    </dsp:sp>
    <dsp:sp modelId="{CC83CB44-EB08-413C-B195-D209DC42B12E}">
      <dsp:nvSpPr>
        <dsp:cNvPr id="0" name=""/>
        <dsp:cNvSpPr/>
      </dsp:nvSpPr>
      <dsp:spPr>
        <a:xfrm>
          <a:off x="4548575" y="0"/>
          <a:ext cx="1210087" cy="574166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Room with racks and multiple targets</a:t>
          </a:r>
        </a:p>
      </dsp:txBody>
      <dsp:txXfrm>
        <a:off x="4548575" y="0"/>
        <a:ext cx="1210087" cy="574166"/>
      </dsp:txXfrm>
    </dsp:sp>
    <dsp:sp modelId="{A109044A-C768-42DB-A702-6C640A8FFAEC}">
      <dsp:nvSpPr>
        <dsp:cNvPr id="0" name=""/>
        <dsp:cNvSpPr/>
      </dsp:nvSpPr>
      <dsp:spPr>
        <a:xfrm>
          <a:off x="3338124" y="573188"/>
          <a:ext cx="1210087" cy="2497299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-6487"/>
            <a:satOff val="311"/>
            <a:lumOff val="-1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34925" tIns="34925" rIns="34925" bIns="34925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Locate target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Fly towards target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Avoid collision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Obtain target</a:t>
          </a:r>
        </a:p>
      </dsp:txBody>
      <dsp:txXfrm>
        <a:off x="3491699" y="573188"/>
        <a:ext cx="1056512" cy="2497299"/>
      </dsp:txXfrm>
    </dsp:sp>
    <dsp:sp modelId="{9D4CD9CE-CCE9-4FEF-936F-DF98E1018707}">
      <dsp:nvSpPr>
        <dsp:cNvPr id="0" name=""/>
        <dsp:cNvSpPr/>
      </dsp:nvSpPr>
      <dsp:spPr>
        <a:xfrm>
          <a:off x="3338124" y="92975"/>
          <a:ext cx="1210087" cy="480212"/>
        </a:xfrm>
        <a:prstGeom prst="rect">
          <a:avLst/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Room with racks and single target</a:t>
          </a:r>
        </a:p>
      </dsp:txBody>
      <dsp:txXfrm>
        <a:off x="3338124" y="92975"/>
        <a:ext cx="1210087" cy="480212"/>
      </dsp:txXfrm>
    </dsp:sp>
    <dsp:sp modelId="{A64CE55C-AC00-4A98-ACDA-8FE096836EC5}">
      <dsp:nvSpPr>
        <dsp:cNvPr id="0" name=""/>
        <dsp:cNvSpPr/>
      </dsp:nvSpPr>
      <dsp:spPr>
        <a:xfrm>
          <a:off x="2128036" y="573188"/>
          <a:ext cx="1210087" cy="2305149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-12975"/>
            <a:satOff val="622"/>
            <a:lumOff val="-2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34925" tIns="34925" rIns="34925" bIns="34925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Locate target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Fly towards target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Obtain target</a:t>
          </a:r>
        </a:p>
      </dsp:txBody>
      <dsp:txXfrm>
        <a:off x="2281612" y="573188"/>
        <a:ext cx="1056512" cy="2305149"/>
      </dsp:txXfrm>
    </dsp:sp>
    <dsp:sp modelId="{1C1A6F12-745D-4DE2-BB55-DA45E45AB9F3}">
      <dsp:nvSpPr>
        <dsp:cNvPr id="0" name=""/>
        <dsp:cNvSpPr/>
      </dsp:nvSpPr>
      <dsp:spPr>
        <a:xfrm>
          <a:off x="2128036" y="188887"/>
          <a:ext cx="1210087" cy="384300"/>
        </a:xfrm>
        <a:prstGeom prst="rect">
          <a:avLst/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Empty room /w single target</a:t>
          </a:r>
        </a:p>
      </dsp:txBody>
      <dsp:txXfrm>
        <a:off x="2128036" y="188887"/>
        <a:ext cx="1210087" cy="3843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10BAE-9FCE-4855-B121-8117188421E3}">
      <dsp:nvSpPr>
        <dsp:cNvPr id="0" name=""/>
        <dsp:cNvSpPr/>
      </dsp:nvSpPr>
      <dsp:spPr>
        <a:xfrm>
          <a:off x="-158265" y="8286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24874-D63A-4E46-B84F-6A074F75368B}">
      <dsp:nvSpPr>
        <dsp:cNvPr id="0" name=""/>
        <dsp:cNvSpPr/>
      </dsp:nvSpPr>
      <dsp:spPr>
        <a:xfrm>
          <a:off x="121785" y="216588"/>
          <a:ext cx="509183" cy="509183"/>
        </a:xfrm>
        <a:prstGeom prst="rect">
          <a:avLst/>
        </a:prstGeom>
        <a:blipFill>
          <a:blip xmlns:r="http://schemas.openxmlformats.org/officeDocument/2006/relationships" r:embed="rId1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AAE49-BCF2-44F5-86B3-6636736818AA}">
      <dsp:nvSpPr>
        <dsp:cNvPr id="0" name=""/>
        <dsp:cNvSpPr/>
      </dsp:nvSpPr>
      <dsp:spPr>
        <a:xfrm>
          <a:off x="911020" y="8286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50000"/>
                  <a:lumOff val="50000"/>
                </a:schemeClr>
              </a:solidFill>
            </a:rPr>
            <a:t>Introduction</a:t>
          </a:r>
        </a:p>
      </dsp:txBody>
      <dsp:txXfrm>
        <a:off x="911020" y="8286"/>
        <a:ext cx="2198341" cy="925788"/>
      </dsp:txXfrm>
    </dsp:sp>
    <dsp:sp modelId="{6632378B-4037-441E-B4FD-6517E80FBD91}">
      <dsp:nvSpPr>
        <dsp:cNvPr id="0" name=""/>
        <dsp:cNvSpPr/>
      </dsp:nvSpPr>
      <dsp:spPr>
        <a:xfrm>
          <a:off x="2790740" y="8286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Background Information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Assignment Description</a:t>
          </a:r>
        </a:p>
      </dsp:txBody>
      <dsp:txXfrm>
        <a:off x="2790740" y="8286"/>
        <a:ext cx="2252728" cy="925788"/>
      </dsp:txXfrm>
    </dsp:sp>
    <dsp:sp modelId="{9B646F29-63D1-4B89-BB05-A501BCC3CF24}">
      <dsp:nvSpPr>
        <dsp:cNvPr id="0" name=""/>
        <dsp:cNvSpPr/>
      </dsp:nvSpPr>
      <dsp:spPr>
        <a:xfrm>
          <a:off x="-158265" y="1165522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67D93-F6AC-4CBB-A3D6-E37C9E8277E3}">
      <dsp:nvSpPr>
        <dsp:cNvPr id="0" name=""/>
        <dsp:cNvSpPr/>
      </dsp:nvSpPr>
      <dsp:spPr>
        <a:xfrm>
          <a:off x="121785" y="1373824"/>
          <a:ext cx="509183" cy="509183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90472-26DA-494A-849D-BE96806B1B29}">
      <dsp:nvSpPr>
        <dsp:cNvPr id="0" name=""/>
        <dsp:cNvSpPr/>
      </dsp:nvSpPr>
      <dsp:spPr>
        <a:xfrm>
          <a:off x="911020" y="1165522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50000"/>
                  <a:lumOff val="50000"/>
                </a:schemeClr>
              </a:solidFill>
            </a:rPr>
            <a:t>Simulation</a:t>
          </a:r>
        </a:p>
      </dsp:txBody>
      <dsp:txXfrm>
        <a:off x="911020" y="1165522"/>
        <a:ext cx="2198341" cy="925788"/>
      </dsp:txXfrm>
    </dsp:sp>
    <dsp:sp modelId="{8AE89709-173E-4417-A602-C11380E3F806}">
      <dsp:nvSpPr>
        <dsp:cNvPr id="0" name=""/>
        <dsp:cNvSpPr/>
      </dsp:nvSpPr>
      <dsp:spPr>
        <a:xfrm>
          <a:off x="2790740" y="1165522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Reason for Creation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Current Status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Git Pages</a:t>
          </a:r>
        </a:p>
      </dsp:txBody>
      <dsp:txXfrm>
        <a:off x="2790740" y="1165522"/>
        <a:ext cx="2252728" cy="925788"/>
      </dsp:txXfrm>
    </dsp:sp>
    <dsp:sp modelId="{D9C6D843-C574-4D7C-8F13-586D6B0EAC3F}">
      <dsp:nvSpPr>
        <dsp:cNvPr id="0" name=""/>
        <dsp:cNvSpPr/>
      </dsp:nvSpPr>
      <dsp:spPr>
        <a:xfrm>
          <a:off x="-158265" y="2322758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816DC-189A-4608-96BB-338B46E227AC}">
      <dsp:nvSpPr>
        <dsp:cNvPr id="0" name=""/>
        <dsp:cNvSpPr/>
      </dsp:nvSpPr>
      <dsp:spPr>
        <a:xfrm>
          <a:off x="121785" y="2531060"/>
          <a:ext cx="509183" cy="509183"/>
        </a:xfrm>
        <a:prstGeom prst="rect">
          <a:avLst/>
        </a:prstGeom>
        <a:blipFill rotWithShape="1"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217B8-6E17-43AF-8F46-3C5CDFA9FEFC}">
      <dsp:nvSpPr>
        <dsp:cNvPr id="0" name=""/>
        <dsp:cNvSpPr/>
      </dsp:nvSpPr>
      <dsp:spPr>
        <a:xfrm>
          <a:off x="911020" y="2322758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50000"/>
                  <a:lumOff val="50000"/>
                </a:schemeClr>
              </a:solidFill>
            </a:rPr>
            <a:t>Research</a:t>
          </a:r>
        </a:p>
      </dsp:txBody>
      <dsp:txXfrm>
        <a:off x="911020" y="2322758"/>
        <a:ext cx="2198341" cy="925788"/>
      </dsp:txXfrm>
    </dsp:sp>
    <dsp:sp modelId="{EA623D9A-1A33-4E49-B8E5-53865D47BA8A}">
      <dsp:nvSpPr>
        <dsp:cNvPr id="0" name=""/>
        <dsp:cNvSpPr/>
      </dsp:nvSpPr>
      <dsp:spPr>
        <a:xfrm>
          <a:off x="2790740" y="2322758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Approaches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Curriculum Learning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50000"/>
                  <a:lumOff val="50000"/>
                </a:schemeClr>
              </a:solidFill>
            </a:rPr>
            <a:t>Imitation Learning</a:t>
          </a:r>
        </a:p>
      </dsp:txBody>
      <dsp:txXfrm>
        <a:off x="2790740" y="2322758"/>
        <a:ext cx="2252728" cy="925788"/>
      </dsp:txXfrm>
    </dsp:sp>
    <dsp:sp modelId="{66F0D092-3A92-467F-B850-74C7AE14357A}">
      <dsp:nvSpPr>
        <dsp:cNvPr id="0" name=""/>
        <dsp:cNvSpPr/>
      </dsp:nvSpPr>
      <dsp:spPr>
        <a:xfrm>
          <a:off x="-158265" y="3479994"/>
          <a:ext cx="4885203" cy="9257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64BBD-1929-4CAD-98E9-CEE1BB467A5B}">
      <dsp:nvSpPr>
        <dsp:cNvPr id="0" name=""/>
        <dsp:cNvSpPr/>
      </dsp:nvSpPr>
      <dsp:spPr>
        <a:xfrm>
          <a:off x="121785" y="3688296"/>
          <a:ext cx="509183" cy="509183"/>
        </a:xfrm>
        <a:prstGeom prst="rect">
          <a:avLst/>
        </a:prstGeom>
        <a:blipFill>
          <a:blip xmlns:r="http://schemas.openxmlformats.org/officeDocument/2006/relationships"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89ABF-B952-44C9-A2D7-6FDAE726817E}">
      <dsp:nvSpPr>
        <dsp:cNvPr id="0" name=""/>
        <dsp:cNvSpPr/>
      </dsp:nvSpPr>
      <dsp:spPr>
        <a:xfrm>
          <a:off x="911020" y="3479994"/>
          <a:ext cx="2198341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Conclusion</a:t>
          </a:r>
        </a:p>
      </dsp:txBody>
      <dsp:txXfrm>
        <a:off x="911020" y="3479994"/>
        <a:ext cx="2198341" cy="925788"/>
      </dsp:txXfrm>
    </dsp:sp>
    <dsp:sp modelId="{24A51531-BC69-4573-BB60-B2AE7464C13E}">
      <dsp:nvSpPr>
        <dsp:cNvPr id="0" name=""/>
        <dsp:cNvSpPr/>
      </dsp:nvSpPr>
      <dsp:spPr>
        <a:xfrm>
          <a:off x="2790740" y="3479994"/>
          <a:ext cx="2252728" cy="9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79" tIns="97979" rIns="97979" bIns="9797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Summary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Prospect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Reflection</a:t>
          </a:r>
        </a:p>
      </dsp:txBody>
      <dsp:txXfrm>
        <a:off x="2790740" y="3479994"/>
        <a:ext cx="2252728" cy="925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1A82B-2DAB-4A7F-A867-C86B5ADE56AE}" type="datetimeFigureOut">
              <a:rPr lang="nl-NL" smtClean="0"/>
              <a:t>29-10-2019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DF2B1-5E01-48CC-832B-509845160F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47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  <a:p>
            <a:r>
              <a:rPr lang="en-US" dirty="0"/>
              <a:t>State company and role (graduation intern)</a:t>
            </a:r>
          </a:p>
          <a:p>
            <a:r>
              <a:rPr lang="en-US" dirty="0"/>
              <a:t>State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4657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understand decision-making for the long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664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of both worlds: unsupervised + supervised</a:t>
            </a:r>
          </a:p>
          <a:p>
            <a:r>
              <a:rPr lang="en-US" dirty="0"/>
              <a:t>Imitation learning is close to curriculum, but might not have the ‘why’ problem. </a:t>
            </a:r>
          </a:p>
          <a:p>
            <a:r>
              <a:rPr lang="en-US" dirty="0"/>
              <a:t>Cannot train with realistic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196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collision avoidance yet</a:t>
            </a:r>
          </a:p>
          <a:p>
            <a:r>
              <a:rPr lang="en-US" dirty="0"/>
              <a:t>Simulation operational</a:t>
            </a:r>
          </a:p>
          <a:p>
            <a:r>
              <a:rPr lang="en-US" dirty="0"/>
              <a:t>2 out of 4 approaches researched without success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180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approach see diagram</a:t>
            </a:r>
          </a:p>
          <a:p>
            <a:r>
              <a:rPr lang="en-US" dirty="0"/>
              <a:t>Design competence to become a design for system architecture</a:t>
            </a:r>
          </a:p>
          <a:p>
            <a:r>
              <a:rPr lang="en-US" dirty="0"/>
              <a:t>Sim back to 1 player mode</a:t>
            </a:r>
          </a:p>
          <a:p>
            <a:r>
              <a:rPr lang="en-US" dirty="0"/>
              <a:t>Prototyping of new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3416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Advise should be fine, based on recent papers and self done research</a:t>
            </a:r>
          </a:p>
          <a:p>
            <a:r>
              <a:rPr lang="en-US" dirty="0"/>
              <a:t>Design: Had trouble properly defining a task for it due to abstract description</a:t>
            </a:r>
          </a:p>
          <a:p>
            <a:r>
              <a:rPr lang="en-US" dirty="0"/>
              <a:t>Implementation is in progress, but makes good use of “test-driven” and design patterns</a:t>
            </a:r>
          </a:p>
          <a:p>
            <a:r>
              <a:rPr lang="en-US" dirty="0"/>
              <a:t>Prof behave: fairly assertive (try to solve it by myself first) could maybe go a little faster, agile meetings set up, communicative, </a:t>
            </a:r>
          </a:p>
          <a:p>
            <a:r>
              <a:rPr lang="en-US" dirty="0"/>
              <a:t>	a little bit of difficulty finding balance between school-company catering</a:t>
            </a:r>
          </a:p>
          <a:p>
            <a:r>
              <a:rPr lang="en-US" dirty="0"/>
              <a:t>Research: Done well… could have spent more time defining research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243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D683E9-4974-4454-92BF-B0FB26982A96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39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5376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Founded in 1985, currently boasts 700 employees. </a:t>
            </a:r>
          </a:p>
          <a:p>
            <a:r>
              <a:rPr lang="en-US" dirty="0"/>
              <a:t>focuses on overseas logistics, forwarding and distribution, and supply chain solutions. </a:t>
            </a:r>
          </a:p>
          <a:p>
            <a:r>
              <a:rPr lang="en-US" dirty="0"/>
              <a:t>Warehousing is the base that links all core activities</a:t>
            </a:r>
          </a:p>
          <a:p>
            <a:r>
              <a:rPr lang="en-US" dirty="0"/>
              <a:t>Partially replace employees with drones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8001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 are minimal products.</a:t>
            </a:r>
          </a:p>
          <a:p>
            <a:r>
              <a:rPr lang="en-US" dirty="0"/>
              <a:t>Extensions are optional.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4433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project is a subset of a larger project. Red part (1) is mandatory, green (2+) is optional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01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Matrix. </a:t>
            </a:r>
          </a:p>
          <a:p>
            <a:r>
              <a:rPr lang="en-US" dirty="0"/>
              <a:t>Red outline values did change from the report</a:t>
            </a:r>
          </a:p>
          <a:p>
            <a:r>
              <a:rPr lang="en-US" dirty="0"/>
              <a:t>Second-biggest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43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latest version mentioned in the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658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latest version</a:t>
            </a:r>
          </a:p>
          <a:p>
            <a:r>
              <a:rPr lang="en-US" dirty="0"/>
              <a:t>Why it is 2 player is explained with imitation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7074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Subsumption</a:t>
            </a:r>
            <a:r>
              <a:rPr lang="en-US" dirty="0"/>
              <a:t> is researched for comparison and as fallback</a:t>
            </a:r>
          </a:p>
          <a:p>
            <a:r>
              <a:rPr lang="en-US" dirty="0"/>
              <a:t>SSD needs algorithm or sensor for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DF2B1-5E01-48CC-832B-509845160FD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389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50F0-F0C6-4F96-9F16-E7897EBF7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7EA29-FCF1-48A3-9B00-F1EF196B8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AFA31-49ED-490C-92E3-FCD205C4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5EAA-69E2-4C0E-B81B-D45535D9FC0A}" type="datetime1">
              <a:rPr lang="nl-NL" smtClean="0"/>
              <a:t>29-10-2019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03F1-FD2F-43B1-ACED-3E407CFE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DF742-53F4-4D3C-BE3E-2B91E724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CB7BE13-A64D-4995-8352-37202A1DE3E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92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2EB3-EF1A-4E04-B8E0-A99FE246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CE6DE-06C4-4105-A30D-1D827E8F2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8E91-E1AF-4E52-9664-974F6F6F6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0A93-A700-4394-ACC0-86267D226DE1}" type="datetime1">
              <a:rPr lang="nl-NL" smtClean="0"/>
              <a:t>29-10-2019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5975E-ECA7-4485-8F7B-EF2AAA8F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157E7-BE41-4F9C-ACE8-142F0058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9538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77B237-84B4-4C4C-9D4C-64213538B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6CC34-26ED-4D85-9D2E-B5ED97C9F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3B57-7FEE-4346-BDEB-E530ADDD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8EAE-2BC1-4E1D-8567-850C703F1004}" type="datetime1">
              <a:rPr lang="nl-NL" smtClean="0"/>
              <a:t>29-10-2019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D7C0D-C71D-432C-A49E-A07F6035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D403A-C0C0-4B99-80C2-9AEA39DF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172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4C63-183A-4595-8B32-B7C61BB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7610-EAE8-4FE6-B6E9-BDCC58B9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B2135-053A-485C-970E-90F6495C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57149-00A9-4613-8A6D-076D2D695B84}" type="datetime1">
              <a:rPr lang="nl-NL" smtClean="0"/>
              <a:t>29-10-2019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FA420-C2AC-462D-93C7-156C47A9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33AE0-CF0A-4337-BC34-5704A423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948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44A7-1120-4230-AE46-D53502C5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77354-EDB9-4599-9072-869FEC7B3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75A18-2431-4A50-AD57-AA4FB6BA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E2EC6-E136-43EA-85D8-416A53C56FF6}" type="datetime1">
              <a:rPr lang="nl-NL" smtClean="0"/>
              <a:t>29-10-2019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62262-5398-4A78-A9E6-A3725383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8DB3-C8F5-47E6-87CB-65DE8EE3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516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7D05-5E54-4A71-BC9D-8E1518AB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7FB92-2369-42A3-9C4A-ACCD3064C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8F95B-BEB9-4C1B-A17B-EB388A013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544AC-B01E-4A8C-897D-6303F3E1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D340-79C5-4440-B03D-51772A506139}" type="datetime1">
              <a:rPr lang="nl-NL" smtClean="0"/>
              <a:t>29-10-2019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985D9-A16E-4DA0-8AA6-64B7991C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7DE92-0B8D-452F-9FBF-693BBAF5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862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C63A-5296-470D-AE5B-0F87CE14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10CE2-48A4-4321-A575-1EC41D941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E2F68-40BD-4B80-8991-0DEA14B01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CD69F-547C-4411-B3B1-D3E0E3C64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87A64-2536-4C35-91E1-74374B69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C05AC-3BF3-4D57-A7A4-F3C1BD661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A0071-C74C-420C-961A-E497FE9F3AFD}" type="datetime1">
              <a:rPr lang="nl-NL" smtClean="0"/>
              <a:t>29-10-2019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09D0C1-0712-42C6-BA4A-51411935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BEA228-9260-429A-BFA0-C035E999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62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B0A61-28D8-4121-B378-A7AE92C1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EAE59-2F45-416E-96C7-73A1A7DCD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29DA-4EEA-4A01-A883-930277ED3D69}" type="datetime1">
              <a:rPr lang="nl-NL" smtClean="0"/>
              <a:t>29-10-2019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FF0A0-5849-42AF-8439-CF996DA5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F5DE2-620D-40C9-BCC2-8A526D21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56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3C3B5-F214-4D06-A3A5-616C4ECD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5C001-1C78-4702-A8A1-C4BC6FA18ECA}" type="datetime1">
              <a:rPr lang="nl-NL" smtClean="0"/>
              <a:t>29-10-2019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A3E29-751C-48AB-A2B7-3AF30DBF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0AAC9-A4DC-4E41-8F72-B3381561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562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436D-5070-4892-9F13-7571DB863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A3DA-B94A-4743-893F-93DB64B55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3128E-F49B-42D9-A254-CBFB08BDF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9D765-40B0-4E46-B7C4-F291886A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75D-68CF-4C57-8C69-1A616B153558}" type="datetime1">
              <a:rPr lang="nl-NL" smtClean="0"/>
              <a:t>29-10-2019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D0E1F-39EB-4286-9DB2-7D77EF78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943C1-AAB3-4903-BE18-A8333B5F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527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049A-C74D-450C-BF03-53C35009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A7327-4530-46AE-AF28-CE2DED150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C75B0-E4A0-47C7-A299-D401B1112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D191F-6872-492B-8449-A729B015C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53DF-ABBC-456E-99B9-9E79F127A7A4}" type="datetime1">
              <a:rPr lang="nl-NL" smtClean="0"/>
              <a:t>29-10-2019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3A2E7-B11C-4FF5-B932-3D7FA543F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37C0E-890D-4201-8A83-97BB3061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06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AC3AC7-37D5-4620-A8C3-C149350FB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76BDD-4B68-46E9-81A5-74C6C20B8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84A41-5ABF-4A12-88CD-B855FB27E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4DFE8-F437-4576-A222-7553DCC69F8C}" type="datetime1">
              <a:rPr lang="nl-NL" smtClean="0"/>
              <a:t>29-10-2019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CC26-86CB-4A3C-9C1E-6540E12D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5C6AA-42AB-4378-8B5B-8951AE8CC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88341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7BE13-A64D-4995-8352-37202A1DE3E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A90B-D9EA-4810-BB32-B38CE122980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003613" y="4540980"/>
            <a:ext cx="3511737" cy="3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5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9.sv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12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8454-957F-4F0B-9CDE-EE3514E67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/>
          <a:lstStyle/>
          <a:p>
            <a:r>
              <a:rPr lang="en-US" dirty="0"/>
              <a:t>Warehouse Drone Collision Avoidance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630B7-1A5B-487A-A4C3-9C43F7793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/>
          <a:p>
            <a:r>
              <a:rPr lang="en-US" dirty="0"/>
              <a:t>Interim presentation by Tristan van Vegchel</a:t>
            </a:r>
          </a:p>
          <a:p>
            <a:r>
              <a:rPr lang="en-US" dirty="0"/>
              <a:t>October 30, 2019</a:t>
            </a:r>
          </a:p>
        </p:txBody>
      </p:sp>
    </p:spTree>
    <p:extLst>
      <p:ext uri="{BB962C8B-B14F-4D97-AF65-F5344CB8AC3E}">
        <p14:creationId xmlns:p14="http://schemas.microsoft.com/office/powerpoint/2010/main" val="1053310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F4DB-5F26-427E-9F33-8B25B13A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5" cy="993775"/>
          </a:xfrm>
        </p:spPr>
        <p:txBody>
          <a:bodyPr/>
          <a:lstStyle/>
          <a:p>
            <a:r>
              <a:rPr lang="en-US" dirty="0"/>
              <a:t>Git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8B750-F88B-4262-BE22-1421667D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883414"/>
            <a:ext cx="2057400" cy="274637"/>
          </a:xfrm>
        </p:spPr>
        <p:txBody>
          <a:bodyPr/>
          <a:lstStyle/>
          <a:p>
            <a:fld id="{1CB7BE13-A64D-4995-8352-37202A1DE3EA}" type="slidenum">
              <a:rPr lang="nl-NL" smtClean="0"/>
              <a:t>10</a:t>
            </a:fld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457DDA-FAA0-41CA-89F7-6582B90F7F1A}"/>
              </a:ext>
            </a:extLst>
          </p:cNvPr>
          <p:cNvSpPr>
            <a:spLocks noChangeAspect="1"/>
          </p:cNvSpPr>
          <p:nvPr/>
        </p:nvSpPr>
        <p:spPr>
          <a:xfrm>
            <a:off x="628650" y="274638"/>
            <a:ext cx="993775" cy="993775"/>
          </a:xfrm>
          <a:prstGeom prst="rect">
            <a:avLst/>
          </a:prstGeom>
          <a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3C43E4-DB60-4F24-93FD-0A29F8861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22423" y="1268413"/>
            <a:ext cx="6069417" cy="3262312"/>
          </a:xfrm>
        </p:spPr>
      </p:pic>
    </p:spTree>
    <p:extLst>
      <p:ext uri="{BB962C8B-B14F-4D97-AF65-F5344CB8AC3E}">
        <p14:creationId xmlns:p14="http://schemas.microsoft.com/office/powerpoint/2010/main" val="356652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892B3-4939-4F68-AAC3-EDC9BCDF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Table of Contents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7B4E94-B2F4-4A69-A3B6-8C643AD04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457310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86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D9FD-B6B5-4F5C-B2AE-27CCED3E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5" cy="993775"/>
          </a:xfrm>
        </p:spPr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F8C7B-CE66-4B71-B8A7-469A4F0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Subsumption</a:t>
            </a:r>
            <a:r>
              <a:rPr lang="en-US" b="1" dirty="0"/>
              <a:t> Architecture (Non-A.I.)</a:t>
            </a:r>
          </a:p>
          <a:p>
            <a:r>
              <a:rPr lang="en-US" b="1" dirty="0"/>
              <a:t>Single-Shot Detector (Partial A.I.)</a:t>
            </a:r>
          </a:p>
          <a:p>
            <a:r>
              <a:rPr lang="en-US" b="1" dirty="0"/>
              <a:t>Curriculum Learning (A.I.)</a:t>
            </a:r>
          </a:p>
          <a:p>
            <a:r>
              <a:rPr lang="en-US" b="1" dirty="0"/>
              <a:t>Imitation Learning (A.I.)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F389-E3DB-484F-A833-6E44BB5E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12</a:t>
            </a:fld>
            <a:endParaRPr lang="nl-NL" dirty="0"/>
          </a:p>
        </p:txBody>
      </p:sp>
      <p:sp>
        <p:nvSpPr>
          <p:cNvPr id="5" name="Rectangle 4" descr="Flask">
            <a:extLst>
              <a:ext uri="{FF2B5EF4-FFF2-40B4-BE49-F238E27FC236}">
                <a16:creationId xmlns:a16="http://schemas.microsoft.com/office/drawing/2014/main" id="{870D243C-9AA4-4D07-81FA-1CFD814B503D}"/>
              </a:ext>
            </a:extLst>
          </p:cNvPr>
          <p:cNvSpPr>
            <a:spLocks noChangeAspect="1"/>
          </p:cNvSpPr>
          <p:nvPr/>
        </p:nvSpPr>
        <p:spPr>
          <a:xfrm>
            <a:off x="628650" y="274638"/>
            <a:ext cx="993775" cy="993775"/>
          </a:xfrm>
          <a:prstGeom prst="rect">
            <a:avLst/>
          </a:prstGeom>
          <a:blipFill rotWithShape="1"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175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36FB-313B-449B-81FA-ECD7951E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5" cy="993775"/>
          </a:xfrm>
        </p:spPr>
        <p:txBody>
          <a:bodyPr/>
          <a:lstStyle/>
          <a:p>
            <a:r>
              <a:rPr lang="en-US" dirty="0"/>
              <a:t>Curriculum Learning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18BBAD-17BF-44F1-9C87-657545CB45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1910185"/>
              </p:ext>
            </p:extLst>
          </p:nvPr>
        </p:nvGraphicFramePr>
        <p:xfrm>
          <a:off x="2514600" y="1250951"/>
          <a:ext cx="7886700" cy="326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0B2A1-C12B-4879-9E55-15BCBBD0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13</a:t>
            </a:fld>
            <a:endParaRPr lang="nl-NL" dirty="0"/>
          </a:p>
        </p:txBody>
      </p:sp>
      <p:sp>
        <p:nvSpPr>
          <p:cNvPr id="5" name="Rectangle 4" descr="Flask">
            <a:extLst>
              <a:ext uri="{FF2B5EF4-FFF2-40B4-BE49-F238E27FC236}">
                <a16:creationId xmlns:a16="http://schemas.microsoft.com/office/drawing/2014/main" id="{89369D40-009B-425A-8523-B6ADC26B947A}"/>
              </a:ext>
            </a:extLst>
          </p:cNvPr>
          <p:cNvSpPr>
            <a:spLocks noChangeAspect="1"/>
          </p:cNvSpPr>
          <p:nvPr/>
        </p:nvSpPr>
        <p:spPr>
          <a:xfrm>
            <a:off x="628650" y="274638"/>
            <a:ext cx="993775" cy="993775"/>
          </a:xfrm>
          <a:prstGeom prst="rect">
            <a:avLst/>
          </a:prstGeom>
          <a:blipFill rotWithShape="1"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D2C21-8646-49A7-817A-93C58D874072}"/>
              </a:ext>
            </a:extLst>
          </p:cNvPr>
          <p:cNvSpPr txBox="1"/>
          <p:nvPr/>
        </p:nvSpPr>
        <p:spPr>
          <a:xfrm>
            <a:off x="133350" y="1250951"/>
            <a:ext cx="4438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Strain of Reinforcement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Based on curriculum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Optimal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MLAgents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D38B4-F5FB-400C-AA3B-12ED7E5C9978}"/>
              </a:ext>
            </a:extLst>
          </p:cNvPr>
          <p:cNvSpPr txBox="1"/>
          <p:nvPr/>
        </p:nvSpPr>
        <p:spPr>
          <a:xfrm>
            <a:off x="133350" y="2571750"/>
            <a:ext cx="4438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“Why” behind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03136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C026-A90F-4254-8926-E0981BE5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5" cy="993775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8C76-88BA-45C5-B312-2A17A0DB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800" y="3195376"/>
            <a:ext cx="3581400" cy="1763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Problems:</a:t>
            </a:r>
          </a:p>
          <a:p>
            <a:r>
              <a:rPr lang="en-US" sz="2000" dirty="0"/>
              <a:t>Humans make mistakes</a:t>
            </a:r>
          </a:p>
          <a:p>
            <a:r>
              <a:rPr lang="en-US" sz="2000" dirty="0"/>
              <a:t>Incomplete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A39D6-6705-4B5A-9A55-15500C2D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14</a:t>
            </a:fld>
            <a:endParaRPr lang="nl-NL" dirty="0"/>
          </a:p>
        </p:txBody>
      </p:sp>
      <p:sp>
        <p:nvSpPr>
          <p:cNvPr id="5" name="Rectangle 4" descr="Flask">
            <a:extLst>
              <a:ext uri="{FF2B5EF4-FFF2-40B4-BE49-F238E27FC236}">
                <a16:creationId xmlns:a16="http://schemas.microsoft.com/office/drawing/2014/main" id="{8C4292EA-A6C6-4966-B479-FB760B7D224F}"/>
              </a:ext>
            </a:extLst>
          </p:cNvPr>
          <p:cNvSpPr>
            <a:spLocks noChangeAspect="1"/>
          </p:cNvSpPr>
          <p:nvPr/>
        </p:nvSpPr>
        <p:spPr>
          <a:xfrm>
            <a:off x="628650" y="274638"/>
            <a:ext cx="993775" cy="993775"/>
          </a:xfrm>
          <a:prstGeom prst="rect">
            <a:avLst/>
          </a:prstGeom>
          <a:blipFill rotWithShape="1"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51144850-1D81-475B-BA5F-6493D3187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210050" y="1774808"/>
            <a:ext cx="4547902" cy="1875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AFCC7C-DDA7-4219-85A9-B957B809B9A2}"/>
              </a:ext>
            </a:extLst>
          </p:cNvPr>
          <p:cNvSpPr txBox="1"/>
          <p:nvPr/>
        </p:nvSpPr>
        <p:spPr>
          <a:xfrm>
            <a:off x="4816575" y="1336944"/>
            <a:ext cx="106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8D5CB-4973-462C-A0B3-C2A333818797}"/>
              </a:ext>
            </a:extLst>
          </p:cNvPr>
          <p:cNvSpPr txBox="1"/>
          <p:nvPr/>
        </p:nvSpPr>
        <p:spPr>
          <a:xfrm>
            <a:off x="7093319" y="1336944"/>
            <a:ext cx="118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A.I.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9FD36A-ADCF-4950-9B23-E039E72105AE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6484001" y="1774808"/>
            <a:ext cx="0" cy="1875747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BA6F31-1905-4EDC-9C84-12AF34F4D673}"/>
              </a:ext>
            </a:extLst>
          </p:cNvPr>
          <p:cNvSpPr txBox="1">
            <a:spLocks/>
          </p:cNvSpPr>
          <p:nvPr/>
        </p:nvSpPr>
        <p:spPr>
          <a:xfrm>
            <a:off x="297800" y="1489344"/>
            <a:ext cx="3581400" cy="1763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Supervised</a:t>
            </a:r>
          </a:p>
          <a:p>
            <a:r>
              <a:rPr lang="en-US" dirty="0"/>
              <a:t>Real time possibilities</a:t>
            </a:r>
          </a:p>
          <a:p>
            <a:r>
              <a:rPr lang="en-US" dirty="0"/>
              <a:t>Intrinsic rewards</a:t>
            </a:r>
          </a:p>
          <a:p>
            <a:r>
              <a:rPr lang="en-US" dirty="0"/>
              <a:t>Human-like performance</a:t>
            </a:r>
          </a:p>
          <a:p>
            <a:r>
              <a:rPr lang="en-US" dirty="0" err="1"/>
              <a:t>MLAgents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7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892B3-4939-4F68-AAC3-EDC9BCDF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Table of Contents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7B4E94-B2F4-4A69-A3B6-8C643AD04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236672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121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6B65-B4FD-4141-956A-0E2A51CB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5" cy="99377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616D2-49C7-458A-9B98-0900EFD32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Collision avoidance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2 out of 4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6A883-B768-4BDD-AD76-17B04D71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16</a:t>
            </a:fld>
            <a:endParaRPr lang="nl-NL" dirty="0"/>
          </a:p>
        </p:txBody>
      </p:sp>
      <p:sp>
        <p:nvSpPr>
          <p:cNvPr id="5" name="Rectangle 4" descr="Comment Urgent">
            <a:extLst>
              <a:ext uri="{FF2B5EF4-FFF2-40B4-BE49-F238E27FC236}">
                <a16:creationId xmlns:a16="http://schemas.microsoft.com/office/drawing/2014/main" id="{95D964DF-5477-4AE0-A713-EE1E6AC4EFB5}"/>
              </a:ext>
            </a:extLst>
          </p:cNvPr>
          <p:cNvSpPr>
            <a:spLocks noChangeAspect="1"/>
          </p:cNvSpPr>
          <p:nvPr/>
        </p:nvSpPr>
        <p:spPr>
          <a:xfrm>
            <a:off x="628650" y="274638"/>
            <a:ext cx="993775" cy="993775"/>
          </a:xfrm>
          <a:prstGeom prst="rect">
            <a:avLst/>
          </a:prstGeom>
          <a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EDB2E19C-4E15-4BBF-A8A8-76C9B6507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1268413"/>
            <a:ext cx="546470" cy="54647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4F82FF5C-94AE-4297-97F2-82E2E2760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1814883"/>
            <a:ext cx="546470" cy="5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0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6E28-31C9-4088-BD53-1406F8F6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5" cy="993775"/>
          </a:xfrm>
        </p:spPr>
        <p:txBody>
          <a:bodyPr/>
          <a:lstStyle/>
          <a:p>
            <a:r>
              <a:rPr lang="en-US" dirty="0"/>
              <a:t>Prospect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3D51-8720-49AB-9DFD-CF464B48B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of no return</a:t>
            </a:r>
          </a:p>
          <a:p>
            <a:r>
              <a:rPr lang="en-US" dirty="0"/>
              <a:t>Design competence</a:t>
            </a:r>
          </a:p>
          <a:p>
            <a:r>
              <a:rPr lang="en-US" dirty="0"/>
              <a:t>Simulation revert</a:t>
            </a:r>
          </a:p>
          <a:p>
            <a:r>
              <a:rPr lang="en-US" dirty="0"/>
              <a:t>Prototyping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603E1-91EA-4B15-A917-79C6267D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17</a:t>
            </a:fld>
            <a:endParaRPr lang="nl-NL" dirty="0"/>
          </a:p>
        </p:txBody>
      </p:sp>
      <p:sp>
        <p:nvSpPr>
          <p:cNvPr id="5" name="Rectangle 4" descr="Comment Urgent">
            <a:extLst>
              <a:ext uri="{FF2B5EF4-FFF2-40B4-BE49-F238E27FC236}">
                <a16:creationId xmlns:a16="http://schemas.microsoft.com/office/drawing/2014/main" id="{51210E00-8F49-4BE3-9889-479268C79124}"/>
              </a:ext>
            </a:extLst>
          </p:cNvPr>
          <p:cNvSpPr>
            <a:spLocks noChangeAspect="1"/>
          </p:cNvSpPr>
          <p:nvPr/>
        </p:nvSpPr>
        <p:spPr>
          <a:xfrm>
            <a:off x="628650" y="274638"/>
            <a:ext cx="993775" cy="993775"/>
          </a:xfrm>
          <a:prstGeom prst="rect">
            <a:avLst/>
          </a:prstGeom>
          <a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995EC-B8CD-42DF-8B4B-EE4285C4D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814903"/>
            <a:ext cx="4057544" cy="35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5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33C7-1139-41AB-B312-63D58165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5" cy="993775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61D2-31BA-4549-B0E5-5AD25E53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Competences</a:t>
            </a:r>
          </a:p>
          <a:p>
            <a:pPr lvl="1"/>
            <a:r>
              <a:rPr lang="en-US" dirty="0"/>
              <a:t>Advise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</a:t>
            </a:r>
          </a:p>
          <a:p>
            <a:r>
              <a:rPr lang="en-US" dirty="0"/>
              <a:t>Professional behavior</a:t>
            </a:r>
          </a:p>
          <a:p>
            <a:r>
              <a:rPr lang="en-US" dirty="0"/>
              <a:t>Research skills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375D-272E-4B6B-81DC-57C07A65F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18</a:t>
            </a:fld>
            <a:endParaRPr lang="nl-NL" dirty="0"/>
          </a:p>
        </p:txBody>
      </p:sp>
      <p:sp>
        <p:nvSpPr>
          <p:cNvPr id="5" name="Rectangle 4" descr="Comment Urgent">
            <a:extLst>
              <a:ext uri="{FF2B5EF4-FFF2-40B4-BE49-F238E27FC236}">
                <a16:creationId xmlns:a16="http://schemas.microsoft.com/office/drawing/2014/main" id="{EDA7F062-463B-41D8-A0C5-73DCCC1A84C2}"/>
              </a:ext>
            </a:extLst>
          </p:cNvPr>
          <p:cNvSpPr>
            <a:spLocks noChangeAspect="1"/>
          </p:cNvSpPr>
          <p:nvPr/>
        </p:nvSpPr>
        <p:spPr>
          <a:xfrm>
            <a:off x="628650" y="274638"/>
            <a:ext cx="993775" cy="993775"/>
          </a:xfrm>
          <a:prstGeom prst="rect">
            <a:avLst/>
          </a:prstGeom>
          <a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E740775-0D65-4841-90A9-77E1133A5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6114" y="1744402"/>
            <a:ext cx="483832" cy="483832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C1CD21AB-2085-410F-AB95-229167758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076114" y="2158076"/>
            <a:ext cx="483832" cy="483832"/>
          </a:xfrm>
          <a:prstGeom prst="rect">
            <a:avLst/>
          </a:prstGeom>
        </p:spPr>
      </p:pic>
      <p:pic>
        <p:nvPicPr>
          <p:cNvPr id="9" name="Graphic 8" descr="Hourglass">
            <a:extLst>
              <a:ext uri="{FF2B5EF4-FFF2-40B4-BE49-F238E27FC236}">
                <a16:creationId xmlns:a16="http://schemas.microsoft.com/office/drawing/2014/main" id="{23B8ED51-D238-4C9F-BB4E-83AF13FC3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076114" y="2571750"/>
            <a:ext cx="483832" cy="4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1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outdoor, building, umbrella, game&#10;&#10;Description automatically generated">
            <a:extLst>
              <a:ext uri="{FF2B5EF4-FFF2-40B4-BE49-F238E27FC236}">
                <a16:creationId xmlns:a16="http://schemas.microsoft.com/office/drawing/2014/main" id="{2F6943BA-3C8D-4809-9C45-15ECE3CD671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4884F-BFBD-48EA-A2A3-875B6668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480060"/>
            <a:ext cx="2064265" cy="2031956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3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End of presentation</a:t>
            </a:r>
          </a:p>
          <a:p>
            <a:pPr marL="285750" marR="0" lvl="0" indent="-285750" algn="ctr" fontAlgn="auto">
              <a:spcAft>
                <a:spcPts val="0"/>
              </a:spcAft>
              <a:buClr>
                <a:prstClr val="white">
                  <a:lumMod val="65000"/>
                </a:prstClr>
              </a:buClr>
              <a:buSzPct val="140000"/>
              <a:tabLst/>
              <a:defRPr/>
            </a:pPr>
            <a:endParaRPr kumimoji="0" lang="en-US" sz="1300" b="0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algn="ctr"/>
            <a:r>
              <a:rPr lang="en-US" sz="1300" dirty="0">
                <a:solidFill>
                  <a:srgbClr val="FFFFFF"/>
                </a:solidFill>
              </a:rPr>
              <a:t>Thank you for your attention!</a:t>
            </a:r>
            <a:br>
              <a:rPr lang="en-US" sz="1300" dirty="0">
                <a:solidFill>
                  <a:srgbClr val="FFFFFF"/>
                </a:solidFill>
              </a:rPr>
            </a:br>
            <a:br>
              <a:rPr lang="en-US" sz="13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Questions?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68209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892B3-4939-4F68-AAC3-EDC9BCDF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Table of Contents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7B4E94-B2F4-4A69-A3B6-8C643AD04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523692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804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F9CD3B3-687E-4D3A-8254-B23EC57441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5719" y="2476826"/>
            <a:ext cx="3802037" cy="996584"/>
          </a:xfrm>
          <a:prstGeom prst="rect">
            <a:avLst/>
          </a:prstGeom>
        </p:spPr>
      </p:pic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85115" y="1413033"/>
            <a:ext cx="2456751" cy="2139981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1866" y="2416896"/>
            <a:ext cx="2432214" cy="2121117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FDC6-7879-4AAA-B4C5-50684E7B3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87" y="2398032"/>
            <a:ext cx="2720298" cy="213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Over 235.000 m² of warehouse capacity</a:t>
            </a:r>
          </a:p>
          <a:p>
            <a:r>
              <a:rPr lang="en-US" sz="1800" dirty="0"/>
              <a:t>Inventory control &amp; management</a:t>
            </a:r>
          </a:p>
          <a:p>
            <a:r>
              <a:rPr lang="en-US" sz="1800" dirty="0"/>
              <a:t>Employees solely dedicated to scanning pallets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2BDE5-01A1-4E19-88D4-335E1AC4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8688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CB7BE13-A64D-4995-8352-37202A1DE3EA}" type="slidenum">
              <a:rPr lang="en-US" sz="1100">
                <a:solidFill>
                  <a:prstClr val="black">
                    <a:tint val="75000"/>
                  </a:prst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CCECEFF-A510-4189-8A51-A8F2C3511219}"/>
              </a:ext>
            </a:extLst>
          </p:cNvPr>
          <p:cNvSpPr txBox="1">
            <a:spLocks/>
          </p:cNvSpPr>
          <p:nvPr/>
        </p:nvSpPr>
        <p:spPr>
          <a:xfrm>
            <a:off x="1622424" y="274638"/>
            <a:ext cx="6892926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Context</a:t>
            </a:r>
          </a:p>
        </p:txBody>
      </p:sp>
      <p:sp>
        <p:nvSpPr>
          <p:cNvPr id="20" name="Rectangle 19" descr="Storyboard">
            <a:extLst>
              <a:ext uri="{FF2B5EF4-FFF2-40B4-BE49-F238E27FC236}">
                <a16:creationId xmlns:a16="http://schemas.microsoft.com/office/drawing/2014/main" id="{14C5042B-0024-4D2E-B695-537436ACC608}"/>
              </a:ext>
            </a:extLst>
          </p:cNvPr>
          <p:cNvSpPr>
            <a:spLocks noChangeAspect="1"/>
          </p:cNvSpPr>
          <p:nvPr/>
        </p:nvSpPr>
        <p:spPr>
          <a:xfrm>
            <a:off x="628650" y="274639"/>
            <a:ext cx="993774" cy="993774"/>
          </a:xfrm>
          <a:prstGeom prst="rect">
            <a:avLst/>
          </a:prstGeom>
          <a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532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D5B4-245D-4AB9-BBF4-CB054B8D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6" cy="993775"/>
          </a:xfrm>
        </p:spPr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77634-6DC8-4C6F-B487-559DA7A4B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4</a:t>
            </a:fld>
            <a:endParaRPr lang="nl-NL" dirty="0"/>
          </a:p>
        </p:txBody>
      </p:sp>
      <p:sp>
        <p:nvSpPr>
          <p:cNvPr id="5" name="Rectangle 4" descr="Storyboard">
            <a:extLst>
              <a:ext uri="{FF2B5EF4-FFF2-40B4-BE49-F238E27FC236}">
                <a16:creationId xmlns:a16="http://schemas.microsoft.com/office/drawing/2014/main" id="{517C8F42-DD15-43CB-98B5-0F0BE1E156F8}"/>
              </a:ext>
            </a:extLst>
          </p:cNvPr>
          <p:cNvSpPr>
            <a:spLocks noChangeAspect="1"/>
          </p:cNvSpPr>
          <p:nvPr/>
        </p:nvSpPr>
        <p:spPr>
          <a:xfrm>
            <a:off x="628650" y="274639"/>
            <a:ext cx="993774" cy="993774"/>
          </a:xfrm>
          <a:prstGeom prst="rect">
            <a:avLst/>
          </a:prstGeom>
          <a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DB998-1424-4A20-9D5C-5B75F8F36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Goals:</a:t>
            </a:r>
          </a:p>
          <a:p>
            <a:pPr lvl="1"/>
            <a:r>
              <a:rPr lang="en-US" b="1" dirty="0"/>
              <a:t>Collision Avoidance</a:t>
            </a:r>
          </a:p>
          <a:p>
            <a:pPr lvl="1"/>
            <a:r>
              <a:rPr lang="en-US" b="1" dirty="0"/>
              <a:t>Simulation</a:t>
            </a:r>
          </a:p>
          <a:p>
            <a:r>
              <a:rPr lang="en-US" b="1" dirty="0"/>
              <a:t>Extension:</a:t>
            </a:r>
          </a:p>
          <a:p>
            <a:pPr lvl="1"/>
            <a:r>
              <a:rPr lang="en-US" b="1" dirty="0"/>
              <a:t>Indoor self-flying</a:t>
            </a:r>
          </a:p>
          <a:p>
            <a:pPr lvl="1"/>
            <a:r>
              <a:rPr lang="en-US" b="1" dirty="0"/>
              <a:t>Barcode recognition</a:t>
            </a:r>
          </a:p>
        </p:txBody>
      </p:sp>
    </p:spTree>
    <p:extLst>
      <p:ext uri="{BB962C8B-B14F-4D97-AF65-F5344CB8AC3E}">
        <p14:creationId xmlns:p14="http://schemas.microsoft.com/office/powerpoint/2010/main" val="28891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D5B4-245D-4AB9-BBF4-CB054B8D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6" cy="993775"/>
          </a:xfrm>
        </p:spPr>
        <p:txBody>
          <a:bodyPr/>
          <a:lstStyle/>
          <a:p>
            <a:r>
              <a:rPr lang="en-US" dirty="0"/>
              <a:t>Assignment Cont’d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77634-6DC8-4C6F-B487-559DA7A4B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5</a:t>
            </a:fld>
            <a:endParaRPr lang="nl-NL" dirty="0"/>
          </a:p>
        </p:txBody>
      </p:sp>
      <p:sp>
        <p:nvSpPr>
          <p:cNvPr id="5" name="Rectangle 4" descr="Storyboard">
            <a:extLst>
              <a:ext uri="{FF2B5EF4-FFF2-40B4-BE49-F238E27FC236}">
                <a16:creationId xmlns:a16="http://schemas.microsoft.com/office/drawing/2014/main" id="{517C8F42-DD15-43CB-98B5-0F0BE1E156F8}"/>
              </a:ext>
            </a:extLst>
          </p:cNvPr>
          <p:cNvSpPr>
            <a:spLocks noChangeAspect="1"/>
          </p:cNvSpPr>
          <p:nvPr/>
        </p:nvSpPr>
        <p:spPr>
          <a:xfrm>
            <a:off x="628650" y="274639"/>
            <a:ext cx="993774" cy="993774"/>
          </a:xfrm>
          <a:prstGeom prst="rect">
            <a:avLst/>
          </a:prstGeom>
          <a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3" name="Content Placeholder 22" descr="A picture containing cabinet, blue, man&#10;&#10;Description automatically generated">
            <a:extLst>
              <a:ext uri="{FF2B5EF4-FFF2-40B4-BE49-F238E27FC236}">
                <a16:creationId xmlns:a16="http://schemas.microsoft.com/office/drawing/2014/main" id="{4E32315D-1A5C-4B6B-A6EB-C6BE58865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7522" y="1161882"/>
            <a:ext cx="8580249" cy="3407446"/>
          </a:xfrm>
        </p:spPr>
      </p:pic>
    </p:spTree>
    <p:extLst>
      <p:ext uri="{BB962C8B-B14F-4D97-AF65-F5344CB8AC3E}">
        <p14:creationId xmlns:p14="http://schemas.microsoft.com/office/powerpoint/2010/main" val="64456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892B3-4939-4F68-AAC3-EDC9BCDF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Table of Contents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7B4E94-B2F4-4A69-A3B6-8C643AD04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919886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38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E47025D-6EF6-42EB-BCC6-F48C11BF02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421446"/>
              </p:ext>
            </p:extLst>
          </p:nvPr>
        </p:nvGraphicFramePr>
        <p:xfrm>
          <a:off x="628650" y="1268413"/>
          <a:ext cx="8231188" cy="23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Worksheet" r:id="rId4" imgW="10344050" imgH="2895511" progId="Excel.Sheet.12">
                  <p:embed/>
                </p:oleObj>
              </mc:Choice>
              <mc:Fallback>
                <p:oleObj name="Worksheet" r:id="rId4" imgW="10344050" imgH="28955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650" y="1268413"/>
                        <a:ext cx="8231188" cy="230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7F3A3CC-B73B-449B-94D5-D6506139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5" cy="993775"/>
          </a:xfrm>
        </p:spPr>
        <p:txBody>
          <a:bodyPr/>
          <a:lstStyle/>
          <a:p>
            <a:r>
              <a:rPr lang="en-US" dirty="0"/>
              <a:t>Reason for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CE06-82D6-4374-B763-39E207E6D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570287"/>
            <a:ext cx="7886700" cy="10620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Risk of damage</a:t>
            </a:r>
          </a:p>
          <a:p>
            <a:r>
              <a:rPr lang="en-US" dirty="0"/>
              <a:t>Battery limitations</a:t>
            </a:r>
          </a:p>
          <a:p>
            <a:r>
              <a:rPr lang="en-US" dirty="0"/>
              <a:t>Sped-up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9DE1C-50BE-48CD-8881-F900D4B1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7</a:t>
            </a:fld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40D91-EE5F-4966-A331-4419781FCE70}"/>
              </a:ext>
            </a:extLst>
          </p:cNvPr>
          <p:cNvSpPr>
            <a:spLocks noChangeAspect="1"/>
          </p:cNvSpPr>
          <p:nvPr/>
        </p:nvSpPr>
        <p:spPr>
          <a:xfrm>
            <a:off x="628650" y="274638"/>
            <a:ext cx="993775" cy="993775"/>
          </a:xfrm>
          <a:prstGeom prst="rect">
            <a:avLst/>
          </a:prstGeom>
          <a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505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AE2-679A-440E-95E2-8FCE28252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5" cy="993775"/>
          </a:xfrm>
        </p:spPr>
        <p:txBody>
          <a:bodyPr/>
          <a:lstStyle/>
          <a:p>
            <a:r>
              <a:rPr lang="en-US"/>
              <a:t>Current Status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976CB-BDCF-4DF6-92B5-E1394CD7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883414"/>
            <a:ext cx="2057400" cy="274637"/>
          </a:xfrm>
        </p:spPr>
        <p:txBody>
          <a:bodyPr/>
          <a:lstStyle/>
          <a:p>
            <a:fld id="{1CB7BE13-A64D-4995-8352-37202A1DE3EA}" type="slidenum">
              <a:rPr lang="nl-NL" smtClean="0"/>
              <a:t>8</a:t>
            </a:fld>
            <a:endParaRPr lang="nl-NL" dirty="0"/>
          </a:p>
        </p:txBody>
      </p:sp>
      <p:pic>
        <p:nvPicPr>
          <p:cNvPr id="11" name="Content Placeholder 10" descr="A picture containing snow, building, bridge, covered&#10;&#10;Description automatically generated">
            <a:extLst>
              <a:ext uri="{FF2B5EF4-FFF2-40B4-BE49-F238E27FC236}">
                <a16:creationId xmlns:a16="http://schemas.microsoft.com/office/drawing/2014/main" id="{9BA8828F-3A00-482F-A0DB-9630170BF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299" y="1643420"/>
            <a:ext cx="4357978" cy="1985604"/>
          </a:xfrm>
        </p:spPr>
      </p:pic>
      <p:pic>
        <p:nvPicPr>
          <p:cNvPr id="12" name="Content Placeholder 8" descr="A picture containing light, sitting, room, large&#10;&#10;Description automatically generated">
            <a:extLst>
              <a:ext uri="{FF2B5EF4-FFF2-40B4-BE49-F238E27FC236}">
                <a16:creationId xmlns:a16="http://schemas.microsoft.com/office/drawing/2014/main" id="{F2294538-384B-4BFA-97D9-8E900C27D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1724" y="1643419"/>
            <a:ext cx="4357980" cy="19856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BF93768-7F39-47E9-8349-3EF1A5052DC6}"/>
              </a:ext>
            </a:extLst>
          </p:cNvPr>
          <p:cNvSpPr>
            <a:spLocks noChangeAspect="1"/>
          </p:cNvSpPr>
          <p:nvPr/>
        </p:nvSpPr>
        <p:spPr>
          <a:xfrm>
            <a:off x="628650" y="274638"/>
            <a:ext cx="993775" cy="993775"/>
          </a:xfrm>
          <a:prstGeom prst="rect">
            <a:avLst/>
          </a:prstGeom>
          <a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603C03-31EF-49D5-8E41-ACC9F888F185}"/>
              </a:ext>
            </a:extLst>
          </p:cNvPr>
          <p:cNvCxnSpPr>
            <a:cxnSpLocks/>
          </p:cNvCxnSpPr>
          <p:nvPr/>
        </p:nvCxnSpPr>
        <p:spPr>
          <a:xfrm>
            <a:off x="4572000" y="1268413"/>
            <a:ext cx="0" cy="2798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22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AE2-679A-440E-95E2-8FCE28252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4" y="274638"/>
            <a:ext cx="6892925" cy="993775"/>
          </a:xfrm>
        </p:spPr>
        <p:txBody>
          <a:bodyPr/>
          <a:lstStyle/>
          <a:p>
            <a:r>
              <a:rPr lang="en-US" dirty="0"/>
              <a:t>Current Status Cont’d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976CB-BDCF-4DF6-92B5-E1394CD7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BE13-A64D-4995-8352-37202A1DE3EA}" type="slidenum">
              <a:rPr lang="nl-NL" smtClean="0"/>
              <a:t>9</a:t>
            </a:fld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F7DDBF-F4E3-4928-A675-4B49A7A26392}"/>
              </a:ext>
            </a:extLst>
          </p:cNvPr>
          <p:cNvSpPr>
            <a:spLocks noChangeAspect="1"/>
          </p:cNvSpPr>
          <p:nvPr/>
        </p:nvSpPr>
        <p:spPr>
          <a:xfrm>
            <a:off x="628650" y="274638"/>
            <a:ext cx="993775" cy="993775"/>
          </a:xfrm>
          <a:prstGeom prst="rect">
            <a:avLst/>
          </a:prstGeom>
          <a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B07F6B-6763-4BF4-809A-007162FD4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09948" y="1648017"/>
            <a:ext cx="6924103" cy="285579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22929-D456-4812-AE5C-2D5F2BAF8079}"/>
              </a:ext>
            </a:extLst>
          </p:cNvPr>
          <p:cNvSpPr txBox="1"/>
          <p:nvPr/>
        </p:nvSpPr>
        <p:spPr>
          <a:xfrm>
            <a:off x="2348162" y="1268413"/>
            <a:ext cx="92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75DE8-F21B-4F28-A3C8-CB02707952A4}"/>
              </a:ext>
            </a:extLst>
          </p:cNvPr>
          <p:cNvSpPr txBox="1"/>
          <p:nvPr/>
        </p:nvSpPr>
        <p:spPr>
          <a:xfrm>
            <a:off x="5861970" y="1268413"/>
            <a:ext cx="92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274EFD-137A-4631-8C76-F7EA180C731A}"/>
              </a:ext>
            </a:extLst>
          </p:cNvPr>
          <p:cNvCxnSpPr>
            <a:cxnSpLocks/>
            <a:stCxn id="9" idx="0"/>
            <a:endCxn id="9" idx="2"/>
          </p:cNvCxnSpPr>
          <p:nvPr/>
        </p:nvCxnSpPr>
        <p:spPr>
          <a:xfrm>
            <a:off x="4572000" y="1648017"/>
            <a:ext cx="0" cy="2855793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3358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628</Words>
  <Application>Microsoft Office PowerPoint</Application>
  <PresentationFormat>On-screen Show (16:9)</PresentationFormat>
  <Paragraphs>209</Paragraphs>
  <Slides>19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Custom Design</vt:lpstr>
      <vt:lpstr>Worksheet</vt:lpstr>
      <vt:lpstr>Warehouse Drone Collision Avoidance</vt:lpstr>
      <vt:lpstr>Table of Contents</vt:lpstr>
      <vt:lpstr>PowerPoint Presentation</vt:lpstr>
      <vt:lpstr>Assignment</vt:lpstr>
      <vt:lpstr>Assignment Cont’d</vt:lpstr>
      <vt:lpstr>Table of Contents</vt:lpstr>
      <vt:lpstr>Reason for Creation</vt:lpstr>
      <vt:lpstr>Current Status</vt:lpstr>
      <vt:lpstr>Current Status Cont’d</vt:lpstr>
      <vt:lpstr>Git Pages</vt:lpstr>
      <vt:lpstr>Table of Contents</vt:lpstr>
      <vt:lpstr>Approaches</vt:lpstr>
      <vt:lpstr>Curriculum Learning</vt:lpstr>
      <vt:lpstr>Imitation Learning</vt:lpstr>
      <vt:lpstr>Table of Contents</vt:lpstr>
      <vt:lpstr>Summary</vt:lpstr>
      <vt:lpstr>Prospect</vt:lpstr>
      <vt:lpstr>Reflection</vt:lpstr>
      <vt:lpstr>End of presentation  Thank you for your attention!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Warehouse Drone Collision Avoidance</dc:title>
  <dc:creator>trosje1997@live.nl</dc:creator>
  <cp:lastModifiedBy>trosje1997@live.nl</cp:lastModifiedBy>
  <cp:revision>40</cp:revision>
  <dcterms:created xsi:type="dcterms:W3CDTF">2019-10-21T14:12:07Z</dcterms:created>
  <dcterms:modified xsi:type="dcterms:W3CDTF">2019-10-29T14:53:25Z</dcterms:modified>
</cp:coreProperties>
</file>